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6" r:id="rId2"/>
    <p:sldId id="295" r:id="rId3"/>
    <p:sldId id="293" r:id="rId4"/>
    <p:sldId id="294" r:id="rId5"/>
    <p:sldId id="271" r:id="rId6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fr-FR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Amira Dahmani" initials="AD" lastIdx="1" clrIdx="6">
    <p:extLst>
      <p:ext uri="{19B8F6BF-5375-455C-9EA6-DF929625EA0E}">
        <p15:presenceInfo xmlns:p15="http://schemas.microsoft.com/office/powerpoint/2012/main" userId="S::amira.dahmani@amagroup.tn::ec207a6e-1ffd-41d0-970d-57adc5ccb7ae" providerId="AD"/>
      </p:ext>
    </p:extLst>
  </p:cmAuthor>
  <p:cmAuthor id="6" name="Auteur" initials="A" lastIdx="0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EDEE"/>
    <a:srgbClr val="1BB0E2"/>
    <a:srgbClr val="132BDC"/>
    <a:srgbClr val="4A5EE6"/>
    <a:srgbClr val="DCE0FC"/>
    <a:srgbClr val="FDF200"/>
    <a:srgbClr val="80FBE5"/>
    <a:srgbClr val="3CF3D1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544" autoAdjust="0"/>
    <p:restoredTop sz="94626"/>
  </p:normalViewPr>
  <p:slideViewPr>
    <p:cSldViewPr snapToGrid="0">
      <p:cViewPr>
        <p:scale>
          <a:sx n="100" d="100"/>
          <a:sy n="100" d="100"/>
        </p:scale>
        <p:origin x="-306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3" d="100"/>
          <a:sy n="93" d="100"/>
        </p:scale>
        <p:origin x="295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Relationship Id="rId14" Type="http://schemas.microsoft.com/office/2018/10/relationships/authors" Target="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715253232627631"/>
          <c:y val="0.14327684543579022"/>
          <c:w val="0.30039767484668967"/>
          <c:h val="0.75016305705377873"/>
        </c:manualLayout>
      </c:layout>
      <c:pieChart>
        <c:varyColors val="1"/>
        <c:ser>
          <c:idx val="0"/>
          <c:order val="0"/>
          <c:tx>
            <c:strRef>
              <c:f>Feuil1!$C$1</c:f>
              <c:strCache>
                <c:ptCount val="1"/>
                <c:pt idx="0">
                  <c:v>ACTIVITIES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87C-45B5-B66D-5BB7D3067DAC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D87C-45B5-B66D-5BB7D3067DAC}"/>
              </c:ext>
            </c:extLst>
          </c:dPt>
          <c:dLbls>
            <c:dLbl>
              <c:idx val="0"/>
              <c:layout>
                <c:manualLayout>
                  <c:x val="-0.20944914798019387"/>
                  <c:y val="7.5370810243220995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7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636C655B-6D1D-42D1-8D9D-C585C5B783AE}" type="CATEGORYNAME">
                      <a:rPr lang="en-US" sz="700" smtClean="0">
                        <a:solidFill>
                          <a:schemeClr val="bg1"/>
                        </a:solidFill>
                      </a:rPr>
                      <a:pPr>
                        <a:defRPr sz="700">
                          <a:solidFill>
                            <a:schemeClr val="bg1"/>
                          </a:solidFill>
                        </a:defRPr>
                      </a:pPr>
                      <a:t>[NOM DE CATÉGORIE]</a:t>
                    </a:fld>
                    <a:endParaRPr lang="fr-FR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7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664260185805389"/>
                      <c:h val="0.1348562438860724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D87C-45B5-B66D-5BB7D3067DAC}"/>
                </c:ext>
              </c:extLst>
            </c:dLbl>
            <c:dLbl>
              <c:idx val="1"/>
              <c:layout>
                <c:manualLayout>
                  <c:x val="0.20100546884278364"/>
                  <c:y val="-6.7106639364789472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7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AEAB3758-2564-405B-8D3D-BBEC81657F10}" type="CATEGORYNAME">
                      <a:rPr lang="en-US" sz="700" smtClean="0">
                        <a:solidFill>
                          <a:schemeClr val="bg1"/>
                        </a:solidFill>
                      </a:rPr>
                      <a:pPr>
                        <a:defRPr sz="700">
                          <a:solidFill>
                            <a:schemeClr val="bg1"/>
                          </a:solidFill>
                        </a:defRPr>
                      </a:pPr>
                      <a:t>[NOM DE CATÉGORIE]</a:t>
                    </a:fld>
                    <a:endParaRPr lang="fr-FR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7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061083273728039"/>
                      <c:h val="0.1944438865334067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D87C-45B5-B66D-5BB7D3067DA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Feuil1!$A$2:$A$3</c:f>
              <c:strCache>
                <c:ptCount val="2"/>
                <c:pt idx="0">
                  <c:v>ENGINEERING</c:v>
                </c:pt>
                <c:pt idx="1">
                  <c:v>PROJECT MANAGEMENT</c:v>
                </c:pt>
              </c:strCache>
            </c:strRef>
          </c:cat>
          <c:val>
            <c:numRef>
              <c:f>Feuil1!$C$2:$C$3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77-4C16-A148-EBA767C7211A}"/>
            </c:ext>
          </c:extLst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b="1">
          <a:solidFill>
            <a:schemeClr val="tx1"/>
          </a:solidFill>
        </a:defRPr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715253232627631"/>
          <c:y val="0.14327684543579022"/>
          <c:w val="0.30039767484668967"/>
          <c:h val="0.75016305705377873"/>
        </c:manualLayout>
      </c:layout>
      <c:pieChart>
        <c:varyColors val="1"/>
        <c:ser>
          <c:idx val="0"/>
          <c:order val="0"/>
          <c:tx>
            <c:strRef>
              <c:f>Feuil1!$C$1</c:f>
              <c:strCache>
                <c:ptCount val="1"/>
                <c:pt idx="0">
                  <c:v>ACTIVITIES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66E-4338-AE72-1CDEBD89E839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66E-4338-AE72-1CDEBD89E839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88A9-490E-BEAE-04F497E6ECD7}"/>
              </c:ext>
            </c:extLst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88A9-490E-BEAE-04F497E6ECD7}"/>
              </c:ext>
            </c:extLst>
          </c:dPt>
          <c:dPt>
            <c:idx val="4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8A9-490E-BEAE-04F497E6ECD7}"/>
              </c:ext>
            </c:extLst>
          </c:dPt>
          <c:dPt>
            <c:idx val="5"/>
            <c:bubble3D val="0"/>
            <c:spPr>
              <a:solidFill>
                <a:schemeClr val="accent3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8A9-490E-BEAE-04F497E6ECD7}"/>
              </c:ext>
            </c:extLst>
          </c:dPt>
          <c:dPt>
            <c:idx val="6"/>
            <c:bubble3D val="0"/>
            <c:spPr>
              <a:solidFill>
                <a:schemeClr val="tx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88A9-490E-BEAE-04F497E6ECD7}"/>
              </c:ext>
            </c:extLst>
          </c:dPt>
          <c:dLbls>
            <c:dLbl>
              <c:idx val="0"/>
              <c:layout>
                <c:manualLayout>
                  <c:x val="-5.6538249142423162E-2"/>
                  <c:y val="0.10681786104281037"/>
                </c:manualLayout>
              </c:layout>
              <c:tx>
                <c:rich>
                  <a:bodyPr/>
                  <a:lstStyle/>
                  <a:p>
                    <a:fld id="{636C655B-6D1D-42D1-8D9D-C585C5B783AE}" type="CATEGORYNAME">
                      <a:rPr lang="en-US" sz="500" smtClean="0">
                        <a:solidFill>
                          <a:schemeClr val="tx1">
                            <a:lumMod val="75000"/>
                          </a:schemeClr>
                        </a:solidFill>
                      </a:rPr>
                      <a:pPr/>
                      <a:t>[NOM DE CATÉGORIE]</a:t>
                    </a:fld>
                    <a:endParaRPr lang="fr-FR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664260185805389"/>
                      <c:h val="0.1348562438860724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966E-4338-AE72-1CDEBD89E839}"/>
                </c:ext>
              </c:extLst>
            </c:dLbl>
            <c:dLbl>
              <c:idx val="1"/>
              <c:layout>
                <c:manualLayout>
                  <c:x val="-3.6239929333121857E-3"/>
                  <c:y val="9.7991586005729839E-2"/>
                </c:manualLayout>
              </c:layout>
              <c:tx>
                <c:rich>
                  <a:bodyPr/>
                  <a:lstStyle/>
                  <a:p>
                    <a:fld id="{AEAB3758-2564-405B-8D3D-BBEC81657F10}" type="CATEGORYNAME">
                      <a:rPr lang="en-US" sz="500" smtClean="0">
                        <a:solidFill>
                          <a:schemeClr val="tx1">
                            <a:lumMod val="75000"/>
                          </a:schemeClr>
                        </a:solidFill>
                      </a:rPr>
                      <a:pPr/>
                      <a:t>[NOM DE CATÉGORIE]</a:t>
                    </a:fld>
                    <a:endParaRPr lang="fr-FR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061083273728039"/>
                      <c:h val="0.1944438865334067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966E-4338-AE72-1CDEBD89E839}"/>
                </c:ext>
              </c:extLst>
            </c:dLbl>
            <c:dLbl>
              <c:idx val="2"/>
              <c:layout>
                <c:manualLayout>
                  <c:x val="-0.10530545711768513"/>
                  <c:y val="-0.21716487021203365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6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033CF255-83FA-45B6-8FE3-66AF967C2E4B}" type="CATEGORYNAME">
                      <a:rPr lang="en-US" sz="600" smtClean="0">
                        <a:solidFill>
                          <a:schemeClr val="bg1"/>
                        </a:solidFill>
                      </a:rPr>
                      <a:pPr>
                        <a:defRPr sz="600">
                          <a:solidFill>
                            <a:schemeClr val="bg1"/>
                          </a:solidFill>
                        </a:defRPr>
                      </a:pPr>
                      <a:t>[NOM DE CATÉGORIE]</a:t>
                    </a:fld>
                    <a:endParaRPr lang="fr-FR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6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88A9-490E-BEAE-04F497E6ECD7}"/>
                </c:ext>
              </c:extLst>
            </c:dLbl>
            <c:dLbl>
              <c:idx val="3"/>
              <c:layout>
                <c:manualLayout>
                  <c:x val="1.6814873386580446E-2"/>
                  <c:y val="4.0341611138761502E-2"/>
                </c:manualLayout>
              </c:layout>
              <c:tx>
                <c:rich>
                  <a:bodyPr/>
                  <a:lstStyle/>
                  <a:p>
                    <a:fld id="{FCF258AE-3D19-44C5-9681-C137F23FEB21}" type="CATEGORYNAME">
                      <a:rPr lang="en-US" smtClean="0"/>
                      <a:pPr/>
                      <a:t>[NOM DE CATÉGORIE]</a:t>
                    </a:fld>
                    <a:endParaRPr lang="fr-FR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88A9-490E-BEAE-04F497E6ECD7}"/>
                </c:ext>
              </c:extLst>
            </c:dLbl>
            <c:dLbl>
              <c:idx val="4"/>
              <c:layout>
                <c:manualLayout>
                  <c:x val="-2.6446824447683526E-2"/>
                  <c:y val="9.0545770593609951E-2"/>
                </c:manualLayout>
              </c:layout>
              <c:tx>
                <c:rich>
                  <a:bodyPr/>
                  <a:lstStyle/>
                  <a:p>
                    <a:fld id="{BC4C9F80-ECDA-4035-B741-9EA9721F4E52}" type="CATEGORYNAME">
                      <a:rPr lang="en-US" smtClean="0"/>
                      <a:pPr/>
                      <a:t>[NOM DE CATÉGORIE]</a:t>
                    </a:fld>
                    <a:endParaRPr lang="fr-FR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88A9-490E-BEAE-04F497E6ECD7}"/>
                </c:ext>
              </c:extLst>
            </c:dLbl>
            <c:dLbl>
              <c:idx val="5"/>
              <c:layout>
                <c:manualLayout>
                  <c:x val="9.6208370042522844E-3"/>
                  <c:y val="8.2284060210325097E-2"/>
                </c:manualLayout>
              </c:layout>
              <c:tx>
                <c:rich>
                  <a:bodyPr/>
                  <a:lstStyle/>
                  <a:p>
                    <a:fld id="{904F4A31-4980-4A4A-92A3-FC00814B2FF6}" type="CATEGORYNAME">
                      <a:rPr lang="en-US" smtClean="0"/>
                      <a:pPr/>
                      <a:t>[NOM DE CATÉGORIE]</a:t>
                    </a:fld>
                    <a:endParaRPr lang="fr-FR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88A9-490E-BEAE-04F497E6ECD7}"/>
                </c:ext>
              </c:extLst>
            </c:dLbl>
            <c:dLbl>
              <c:idx val="6"/>
              <c:layout>
                <c:manualLayout>
                  <c:x val="8.7620445696833995E-3"/>
                  <c:y val="0.1030330493176939"/>
                </c:manualLayout>
              </c:layout>
              <c:tx>
                <c:rich>
                  <a:bodyPr/>
                  <a:lstStyle/>
                  <a:p>
                    <a:fld id="{9332270C-9745-46FD-9B9D-6651A3DE09FA}" type="CATEGORYNAME">
                      <a:rPr lang="en-US" smtClean="0"/>
                      <a:pPr/>
                      <a:t>[NOM DE CATÉGORIE]</a:t>
                    </a:fld>
                    <a:endParaRPr lang="fr-FR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88A9-490E-BEAE-04F497E6ECD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500" b="1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Feuil1!$A$2:$A$8</c:f>
              <c:strCache>
                <c:ptCount val="7"/>
                <c:pt idx="0">
                  <c:v>ENGINEERING</c:v>
                </c:pt>
                <c:pt idx="1">
                  <c:v>PROJECT MANAGEMENT</c:v>
                </c:pt>
                <c:pt idx="2">
                  <c:v>CONSTRUCTION</c:v>
                </c:pt>
                <c:pt idx="3">
                  <c:v>FACILITY MANAGEMENT</c:v>
                </c:pt>
                <c:pt idx="4">
                  <c:v>TRADING</c:v>
                </c:pt>
                <c:pt idx="5">
                  <c:v>WOOD &amp; ALUMINIUM</c:v>
                </c:pt>
                <c:pt idx="6">
                  <c:v>READY MIXED CONCRETE</c:v>
                </c:pt>
              </c:strCache>
            </c:strRef>
          </c:cat>
          <c:val>
            <c:numRef>
              <c:f>Feuil1!$C$2:$C$8</c:f>
              <c:numCache>
                <c:formatCode>General</c:formatCode>
                <c:ptCount val="7"/>
                <c:pt idx="0">
                  <c:v>10</c:v>
                </c:pt>
                <c:pt idx="1">
                  <c:v>10</c:v>
                </c:pt>
                <c:pt idx="2">
                  <c:v>50</c:v>
                </c:pt>
                <c:pt idx="3">
                  <c:v>10</c:v>
                </c:pt>
                <c:pt idx="4">
                  <c:v>5</c:v>
                </c:pt>
                <c:pt idx="5">
                  <c:v>5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66E-4338-AE72-1CDEBD89E839}"/>
            </c:ext>
          </c:extLst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b="1">
          <a:solidFill>
            <a:schemeClr val="tx1"/>
          </a:solidFill>
        </a:defRPr>
      </a:pPr>
      <a:endParaRPr lang="fr-F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fr-FR" sz="1400" dirty="0">
                <a:solidFill>
                  <a:schemeClr val="tx2"/>
                </a:solidFill>
              </a:rPr>
              <a:t>REVENUES</a:t>
            </a:r>
          </a:p>
        </c:rich>
      </c:tx>
      <c:layout>
        <c:manualLayout>
          <c:xMode val="edge"/>
          <c:yMode val="edge"/>
          <c:x val="0.42763109237482433"/>
          <c:y val="2.398847042334928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>
        <c:manualLayout>
          <c:layoutTarget val="inner"/>
          <c:xMode val="edge"/>
          <c:yMode val="edge"/>
          <c:x val="7.0011483249441217E-2"/>
          <c:y val="0"/>
          <c:w val="0.90670197375538264"/>
          <c:h val="0.71569601508062586"/>
        </c:manualLayout>
      </c:layout>
      <c:lineChart>
        <c:grouping val="standard"/>
        <c:varyColors val="0"/>
        <c:ser>
          <c:idx val="0"/>
          <c:order val="0"/>
          <c:tx>
            <c:strRef>
              <c:f>Feuil1!$C$1</c:f>
              <c:strCache>
                <c:ptCount val="1"/>
                <c:pt idx="0">
                  <c:v>REVENUES</c:v>
                </c:pt>
              </c:strCache>
            </c:strRef>
          </c:tx>
          <c:spPr>
            <a:ln w="28575" cap="rnd">
              <a:solidFill>
                <a:schemeClr val="tx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tx2"/>
              </a:solidFill>
              <a:ln w="9525">
                <a:solidFill>
                  <a:schemeClr val="tx2"/>
                </a:solidFill>
              </a:ln>
              <a:effectLst/>
            </c:spPr>
          </c:marker>
          <c:dLbls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12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D94C-425D-832C-36978B67B7E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Feuil1!$A$2:$A$7</c:f>
              <c:numCache>
                <c:formatCode>General</c:formatCode>
                <c:ptCount val="6"/>
                <c:pt idx="0">
                  <c:v>1994</c:v>
                </c:pt>
                <c:pt idx="1">
                  <c:v>1998</c:v>
                </c:pt>
                <c:pt idx="2">
                  <c:v>2012</c:v>
                </c:pt>
                <c:pt idx="3">
                  <c:v>2016</c:v>
                </c:pt>
                <c:pt idx="4">
                  <c:v>2020</c:v>
                </c:pt>
                <c:pt idx="5">
                  <c:v>2022</c:v>
                </c:pt>
              </c:numCache>
            </c:numRef>
          </c:cat>
          <c:val>
            <c:numRef>
              <c:f>Feuil1!$C$2:$C$7</c:f>
              <c:numCache>
                <c:formatCode>General</c:formatCode>
                <c:ptCount val="6"/>
                <c:pt idx="0">
                  <c:v>0.01</c:v>
                </c:pt>
                <c:pt idx="1">
                  <c:v>0.02</c:v>
                </c:pt>
                <c:pt idx="2">
                  <c:v>0.3</c:v>
                </c:pt>
                <c:pt idx="3">
                  <c:v>0.5</c:v>
                </c:pt>
                <c:pt idx="4">
                  <c:v>7</c:v>
                </c:pt>
                <c:pt idx="5">
                  <c:v>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DAC-4484-BAAE-52544E7B5C4A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352273663"/>
        <c:axId val="1352274079"/>
      </c:lineChart>
      <c:catAx>
        <c:axId val="13522736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352274079"/>
        <c:crosses val="autoZero"/>
        <c:auto val="1"/>
        <c:lblAlgn val="ctr"/>
        <c:lblOffset val="100"/>
        <c:noMultiLvlLbl val="0"/>
      </c:catAx>
      <c:valAx>
        <c:axId val="1352274079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35227366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bg1">
          <a:lumMod val="85000"/>
        </a:schemeClr>
      </a:solidFill>
    </a:ln>
    <a:effectLst/>
  </c:spPr>
  <c:txPr>
    <a:bodyPr/>
    <a:lstStyle/>
    <a:p>
      <a:pPr>
        <a:defRPr b="1">
          <a:solidFill>
            <a:schemeClr val="tx1"/>
          </a:solidFill>
        </a:defRPr>
      </a:pPr>
      <a:endParaRPr lang="fr-F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rgbClr val="FFC000"/>
                </a:solidFill>
                <a:latin typeface="+mn-lt"/>
                <a:ea typeface="+mn-ea"/>
                <a:cs typeface="+mn-cs"/>
              </a:defRPr>
            </a:pPr>
            <a:r>
              <a:rPr lang="fr-FR" sz="1400" dirty="0">
                <a:solidFill>
                  <a:srgbClr val="FFC000"/>
                </a:solidFill>
              </a:rPr>
              <a:t>TOP</a:t>
            </a:r>
            <a:r>
              <a:rPr lang="fr-FR" sz="1400" baseline="0" dirty="0">
                <a:solidFill>
                  <a:srgbClr val="FFC000"/>
                </a:solidFill>
              </a:rPr>
              <a:t> TALENTS </a:t>
            </a:r>
            <a:r>
              <a:rPr lang="fr-FR" sz="1400" dirty="0">
                <a:solidFill>
                  <a:srgbClr val="FFC000"/>
                </a:solidFill>
              </a:rPr>
              <a:t>HEAD COUNT</a:t>
            </a:r>
          </a:p>
        </c:rich>
      </c:tx>
      <c:layout>
        <c:manualLayout>
          <c:xMode val="edge"/>
          <c:yMode val="edge"/>
          <c:x val="0.3314019979479253"/>
          <c:y val="2.398847042334928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rgbClr val="FFC000"/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>
        <c:manualLayout>
          <c:layoutTarget val="inner"/>
          <c:xMode val="edge"/>
          <c:yMode val="edge"/>
          <c:x val="7.0011483249441217E-2"/>
          <c:y val="3.4124071391199065E-2"/>
          <c:w val="0.90670197375538264"/>
          <c:h val="0.6815719436894267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Feuil1!$C$1</c:f>
              <c:strCache>
                <c:ptCount val="1"/>
                <c:pt idx="0">
                  <c:v>ACTIVITIES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60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D26B-4264-A183-AB2AAF9535D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Feuil1!$A$2:$A$7</c:f>
              <c:numCache>
                <c:formatCode>General</c:formatCode>
                <c:ptCount val="6"/>
                <c:pt idx="0">
                  <c:v>1994</c:v>
                </c:pt>
                <c:pt idx="1">
                  <c:v>1998</c:v>
                </c:pt>
                <c:pt idx="2">
                  <c:v>2012</c:v>
                </c:pt>
                <c:pt idx="3">
                  <c:v>2016</c:v>
                </c:pt>
                <c:pt idx="4">
                  <c:v>2020</c:v>
                </c:pt>
                <c:pt idx="5">
                  <c:v>2022</c:v>
                </c:pt>
              </c:numCache>
            </c:numRef>
          </c:cat>
          <c:val>
            <c:numRef>
              <c:f>Feuil1!$C$2:$C$7</c:f>
              <c:numCache>
                <c:formatCode>General</c:formatCode>
                <c:ptCount val="6"/>
                <c:pt idx="0">
                  <c:v>4</c:v>
                </c:pt>
                <c:pt idx="1">
                  <c:v>10</c:v>
                </c:pt>
                <c:pt idx="2">
                  <c:v>20</c:v>
                </c:pt>
                <c:pt idx="3">
                  <c:v>25</c:v>
                </c:pt>
                <c:pt idx="4">
                  <c:v>40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04A-469B-A629-21862C7BA4D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352273663"/>
        <c:axId val="1352274079"/>
      </c:barChart>
      <c:catAx>
        <c:axId val="13522736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352274079"/>
        <c:crosses val="autoZero"/>
        <c:auto val="1"/>
        <c:lblAlgn val="ctr"/>
        <c:lblOffset val="100"/>
        <c:noMultiLvlLbl val="0"/>
      </c:catAx>
      <c:valAx>
        <c:axId val="1352274079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35227366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bg1">
          <a:lumMod val="85000"/>
        </a:schemeClr>
      </a:solidFill>
    </a:ln>
    <a:effectLst/>
  </c:spPr>
  <c:txPr>
    <a:bodyPr/>
    <a:lstStyle/>
    <a:p>
      <a:pPr>
        <a:defRPr b="1">
          <a:solidFill>
            <a:schemeClr val="tx1"/>
          </a:solidFill>
        </a:defRPr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withinLinearReversed" id="25">
  <a:schemeClr val="accent5"/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>
            <a:extLst>
              <a:ext uri="{FF2B5EF4-FFF2-40B4-BE49-F238E27FC236}">
                <a16:creationId xmlns:a16="http://schemas.microsoft.com/office/drawing/2014/main" id="{6F14A1CB-5452-AC70-7D60-1A44C62C56C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fr-FR" sz="1200"/>
            </a:lvl1pPr>
          </a:lstStyle>
          <a:p>
            <a:pPr rtl="0"/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D16B759-0F79-F999-E975-D9DBEDB8A51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fr-FR" sz="1200"/>
            </a:lvl1pPr>
          </a:lstStyle>
          <a:p>
            <a:pPr rtl="0"/>
            <a:fld id="{64E9DA3D-F11F-4D8F-BF64-49640F26B424}" type="datetime1">
              <a:rPr lang="fr-FR" smtClean="0"/>
              <a:t>18/08/2022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89A7C7E-774B-6207-364F-BAC51DF08FD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fr-FR" sz="1200"/>
            </a:lvl1pPr>
          </a:lstStyle>
          <a:p>
            <a:pPr rtl="0"/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99ACE22-8537-7305-26E3-E0E0AF83D50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fr-FR" sz="1200"/>
            </a:lvl1pPr>
          </a:lstStyle>
          <a:p>
            <a:pPr rtl="0"/>
            <a:fld id="{07B964BE-1CD1-1943-8CAA-B6D417321F1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450037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fr-FR" sz="1200"/>
            </a:lvl1pPr>
          </a:lstStyle>
          <a:p>
            <a:pPr rtl="0"/>
            <a:endParaRPr lang="fr-FR" noProof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fr-FR" sz="1200"/>
            </a:lvl1pPr>
          </a:lstStyle>
          <a:p>
            <a:fld id="{959A9978-A48E-43EB-9302-859ACA122014}" type="datetime1">
              <a:rPr lang="fr-FR" smtClean="0"/>
              <a:pPr/>
              <a:t>18/08/2022</a:t>
            </a:fld>
            <a:endParaRPr lang="fr-FR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>
            <a:defPPr>
              <a:defRPr lang="fr-FR"/>
            </a:defPPr>
          </a:lstStyle>
          <a:p>
            <a:pPr rt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defPPr>
              <a:defRPr lang="fr-FR"/>
            </a:defPPr>
          </a:lstStyle>
          <a:p>
            <a:pPr lvl="0" rtl="0"/>
            <a:r>
              <a:rPr lang="fr-FR" noProof="0"/>
              <a:t>Cliquez pour modifier le style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fr-FR" sz="1200"/>
            </a:lvl1pPr>
          </a:lstStyle>
          <a:p>
            <a:pPr rtl="0"/>
            <a:endParaRPr lang="fr-FR" noProof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fr-FR" sz="1200"/>
            </a:lvl1pPr>
          </a:lstStyle>
          <a:p>
            <a:pPr rtl="0"/>
            <a:fld id="{8D7D3E5B-4BED-B24C-9674-6B6454D04561}" type="slidenum">
              <a:rPr lang="fr-FR" noProof="0" smtClean="0"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67623378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8D7D3E5B-4BED-B24C-9674-6B6454D04561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423438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8D7D3E5B-4BED-B24C-9674-6B6454D04561}" type="slidenum">
              <a:rPr lang="fr-FR" smtClean="0"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18280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rme libre 15">
            <a:extLst>
              <a:ext uri="{FF2B5EF4-FFF2-40B4-BE49-F238E27FC236}">
                <a16:creationId xmlns:a16="http://schemas.microsoft.com/office/drawing/2014/main" id="{1EBC0340-3AAE-A39F-0BAF-0E7430611152}"/>
              </a:ext>
            </a:extLst>
          </p:cNvPr>
          <p:cNvSpPr/>
          <p:nvPr userDrawn="1"/>
        </p:nvSpPr>
        <p:spPr>
          <a:xfrm>
            <a:off x="3127386" y="1976768"/>
            <a:ext cx="6929120" cy="4877511"/>
          </a:xfrm>
          <a:custGeom>
            <a:avLst/>
            <a:gdLst>
              <a:gd name="connsiteX0" fmla="*/ 3464560 w 6929120"/>
              <a:gd name="connsiteY0" fmla="*/ 0 h 4877511"/>
              <a:gd name="connsiteX1" fmla="*/ 6929120 w 6929120"/>
              <a:gd name="connsiteY1" fmla="*/ 3464560 h 4877511"/>
              <a:gd name="connsiteX2" fmla="*/ 6656858 w 6929120"/>
              <a:gd name="connsiteY2" fmla="*/ 4813124 h 4877511"/>
              <a:gd name="connsiteX3" fmla="*/ 6625841 w 6929120"/>
              <a:gd name="connsiteY3" fmla="*/ 4877511 h 4877511"/>
              <a:gd name="connsiteX4" fmla="*/ 303280 w 6929120"/>
              <a:gd name="connsiteY4" fmla="*/ 4877511 h 4877511"/>
              <a:gd name="connsiteX5" fmla="*/ 272263 w 6929120"/>
              <a:gd name="connsiteY5" fmla="*/ 4813124 h 4877511"/>
              <a:gd name="connsiteX6" fmla="*/ 0 w 6929120"/>
              <a:gd name="connsiteY6" fmla="*/ 3464560 h 4877511"/>
              <a:gd name="connsiteX7" fmla="*/ 3464560 w 6929120"/>
              <a:gd name="connsiteY7" fmla="*/ 0 h 4877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929120" h="4877511">
                <a:moveTo>
                  <a:pt x="3464560" y="0"/>
                </a:moveTo>
                <a:cubicBezTo>
                  <a:pt x="5377984" y="0"/>
                  <a:pt x="6929120" y="1551136"/>
                  <a:pt x="6929120" y="3464560"/>
                </a:cubicBezTo>
                <a:cubicBezTo>
                  <a:pt x="6929120" y="3942916"/>
                  <a:pt x="6832174" y="4398629"/>
                  <a:pt x="6656858" y="4813124"/>
                </a:cubicBezTo>
                <a:lnTo>
                  <a:pt x="6625841" y="4877511"/>
                </a:lnTo>
                <a:lnTo>
                  <a:pt x="303280" y="4877511"/>
                </a:lnTo>
                <a:lnTo>
                  <a:pt x="272263" y="4813124"/>
                </a:lnTo>
                <a:cubicBezTo>
                  <a:pt x="96946" y="4398629"/>
                  <a:pt x="0" y="3942916"/>
                  <a:pt x="0" y="3464560"/>
                </a:cubicBezTo>
                <a:cubicBezTo>
                  <a:pt x="0" y="1551136"/>
                  <a:pt x="1551136" y="0"/>
                  <a:pt x="346456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fr-FR"/>
            </a:defPPr>
          </a:lstStyle>
          <a:p>
            <a:pPr algn="ctr" rtl="0"/>
            <a:endParaRPr lang="fr-FR" dirty="0">
              <a:solidFill>
                <a:schemeClr val="accent1"/>
              </a:solidFill>
            </a:endParaRPr>
          </a:p>
        </p:txBody>
      </p:sp>
      <p:pic>
        <p:nvPicPr>
          <p:cNvPr id="10" name="Image 9" descr="Espace entre deux bâtiments sur un ciel bleu">
            <a:extLst>
              <a:ext uri="{FF2B5EF4-FFF2-40B4-BE49-F238E27FC236}">
                <a16:creationId xmlns:a16="http://schemas.microsoft.com/office/drawing/2014/main" id="{C40F96A3-9DAF-4D22-64AD-CEC023D28D9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0546"/>
                    </a14:imgEffect>
                    <a14:imgEffect>
                      <a14:saturation sat="0"/>
                    </a14:imgEffect>
                    <a14:imgEffect>
                      <a14:brightnessContrast bright="-34000" contrast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2550" b="8386"/>
          <a:stretch/>
        </p:blipFill>
        <p:spPr>
          <a:xfrm>
            <a:off x="760411" y="0"/>
            <a:ext cx="11431589" cy="6858000"/>
          </a:xfrm>
          <a:prstGeom prst="rect">
            <a:avLst/>
          </a:prstGeom>
        </p:spPr>
      </p:pic>
      <p:sp>
        <p:nvSpPr>
          <p:cNvPr id="3" name="Sous-titr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16768" y="633753"/>
            <a:ext cx="7414940" cy="578325"/>
          </a:xfrm>
        </p:spPr>
        <p:txBody>
          <a:bodyPr lIns="0" tIns="0" rIns="0" bIns="0" rtlCol="0">
            <a:noAutofit/>
          </a:bodyPr>
          <a:lstStyle>
            <a:lvl1pPr marL="0" indent="0" algn="l">
              <a:buNone/>
              <a:defRPr lang="fr-FR" sz="2400" cap="all" spc="300" baseline="0"/>
            </a:lvl1pPr>
            <a:lvl2pPr marL="457200" indent="0" algn="ctr">
              <a:buNone/>
              <a:defRPr lang="fr-FR" sz="2000"/>
            </a:lvl2pPr>
            <a:lvl3pPr marL="914400" indent="0" algn="ctr">
              <a:buNone/>
              <a:defRPr lang="fr-FR" sz="1800"/>
            </a:lvl3pPr>
            <a:lvl4pPr marL="1371600" indent="0" algn="ctr">
              <a:buNone/>
              <a:defRPr lang="fr-FR" sz="1600"/>
            </a:lvl4pPr>
            <a:lvl5pPr marL="1828800" indent="0" algn="ctr">
              <a:buNone/>
              <a:defRPr lang="fr-FR" sz="1600"/>
            </a:lvl5pPr>
            <a:lvl6pPr marL="2286000" indent="0" algn="ctr">
              <a:buNone/>
              <a:defRPr lang="fr-FR" sz="1600"/>
            </a:lvl6pPr>
            <a:lvl7pPr marL="2743200" indent="0" algn="ctr">
              <a:buNone/>
              <a:defRPr lang="fr-FR" sz="1600"/>
            </a:lvl7pPr>
            <a:lvl8pPr marL="3200400" indent="0" algn="ctr">
              <a:buNone/>
              <a:defRPr lang="fr-FR" sz="1600"/>
            </a:lvl8pPr>
            <a:lvl9pPr marL="3657600" indent="0" algn="ctr">
              <a:buNone/>
              <a:defRPr lang="fr-FR" sz="1600"/>
            </a:lvl9pPr>
          </a:lstStyle>
          <a:p>
            <a:pPr rtl="0"/>
            <a:r>
              <a:rPr lang="fr-FR"/>
              <a:t>CLIQUEZ POUR MODIFIER LE STYLE DES SOUS-TITRES DU MASQUE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16768" y="1313284"/>
            <a:ext cx="6226593" cy="3427502"/>
          </a:xfrm>
        </p:spPr>
        <p:txBody>
          <a:bodyPr lIns="0" tIns="0" rIns="0" bIns="0" rtlCol="0" anchor="t">
            <a:noAutofit/>
          </a:bodyPr>
          <a:lstStyle>
            <a:lvl1pPr algn="l">
              <a:defRPr lang="fr-FR" sz="4500" cap="all" baseline="0"/>
            </a:lvl1pPr>
          </a:lstStyle>
          <a:p>
            <a:pPr rtl="0"/>
            <a:r>
              <a:rPr lang="fr-FR"/>
              <a:t>CLIQUEZ POUR MODIFIER LE STYLE DU TITRE DU MASQUE</a:t>
            </a:r>
          </a:p>
        </p:txBody>
      </p:sp>
    </p:spTree>
    <p:extLst>
      <p:ext uri="{BB962C8B-B14F-4D97-AF65-F5344CB8AC3E}">
        <p14:creationId xmlns:p14="http://schemas.microsoft.com/office/powerpoint/2010/main" val="2916498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6222" y="654637"/>
            <a:ext cx="4834517" cy="2774361"/>
          </a:xfrm>
        </p:spPr>
        <p:txBody>
          <a:bodyPr lIns="0" tIns="0" rIns="0" bIns="0" rtlCol="0" anchor="b">
            <a:noAutofit/>
          </a:bodyPr>
          <a:lstStyle>
            <a:lvl1pPr>
              <a:defRPr lang="fr-FR" sz="3600" cap="all" baseline="0"/>
            </a:lvl1pPr>
          </a:lstStyle>
          <a:p>
            <a:pPr rtl="0"/>
            <a:r>
              <a:rPr lang="fr-FR"/>
              <a:t>CLIQUEZ POUR MODIFIER LE STYLE DU TITRE DU MASQUE</a:t>
            </a:r>
          </a:p>
        </p:txBody>
      </p:sp>
      <p:sp>
        <p:nvSpPr>
          <p:cNvPr id="5" name="Espace réservé d’image 4">
            <a:extLst>
              <a:ext uri="{FF2B5EF4-FFF2-40B4-BE49-F238E27FC236}">
                <a16:creationId xmlns:a16="http://schemas.microsoft.com/office/drawing/2014/main" id="{346650F3-FE62-E3A1-C1F7-6A7E767D004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95412" y="653461"/>
            <a:ext cx="4597556" cy="5549900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96221" y="3429000"/>
            <a:ext cx="4834517" cy="2774361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lang="fr-FR" sz="2000" cap="all" baseline="0"/>
            </a:lvl1pPr>
            <a:lvl2pPr marL="457200" indent="0">
              <a:buNone/>
              <a:defRPr lang="fr-FR"/>
            </a:lvl2pPr>
            <a:lvl3pPr marL="914400" indent="0">
              <a:buNone/>
              <a:defRPr lang="fr-FR"/>
            </a:lvl3pPr>
            <a:lvl4pPr marL="1371600" indent="0">
              <a:buNone/>
              <a:defRPr lang="fr-FR"/>
            </a:lvl4pPr>
            <a:lvl5pPr marL="1828800" indent="0">
              <a:buNone/>
              <a:defRPr lang="fr-FR"/>
            </a:lvl5pPr>
          </a:lstStyle>
          <a:p>
            <a:pPr lvl="0" rtl="0"/>
            <a:r>
              <a:rPr lang="fr-FR"/>
              <a:t>CLIQUEZ POUR MODIFIER LE STYLE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82271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ADE39F4-E652-D021-FAC3-9A057954548D}"/>
              </a:ext>
            </a:extLst>
          </p:cNvPr>
          <p:cNvSpPr/>
          <p:nvPr userDrawn="1"/>
        </p:nvSpPr>
        <p:spPr>
          <a:xfrm>
            <a:off x="0" y="0"/>
            <a:ext cx="453347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fr-FR"/>
            </a:defPPr>
          </a:lstStyle>
          <a:p>
            <a:pPr algn="ctr" rtl="0"/>
            <a:endParaRPr lang="fr-FR" dirty="0">
              <a:solidFill>
                <a:schemeClr val="accent1"/>
              </a:solidFill>
            </a:endParaRPr>
          </a:p>
        </p:txBody>
      </p:sp>
      <p:sp>
        <p:nvSpPr>
          <p:cNvPr id="22" name="Titre 21">
            <a:extLst>
              <a:ext uri="{FF2B5EF4-FFF2-40B4-BE49-F238E27FC236}">
                <a16:creationId xmlns:a16="http://schemas.microsoft.com/office/drawing/2014/main" id="{993F1580-C478-6F3E-90EC-651483EF7B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384" y="884981"/>
            <a:ext cx="10506416" cy="1128519"/>
          </a:xfrm>
        </p:spPr>
        <p:txBody>
          <a:bodyPr lIns="0" tIns="0" rIns="0" bIns="0" rtlCol="0" anchor="t">
            <a:noAutofit/>
          </a:bodyPr>
          <a:lstStyle>
            <a:lvl1pPr>
              <a:defRPr lang="fr-FR" sz="3600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fr-FR"/>
              <a:t>CLIQUEZ POUR MODIFIER LE STYLE DU TITRE DU MASQUE</a:t>
            </a:r>
          </a:p>
        </p:txBody>
      </p:sp>
      <p:sp>
        <p:nvSpPr>
          <p:cNvPr id="9" name="Espace réservé d’image 8">
            <a:extLst>
              <a:ext uri="{FF2B5EF4-FFF2-40B4-BE49-F238E27FC236}">
                <a16:creationId xmlns:a16="http://schemas.microsoft.com/office/drawing/2014/main" id="{6763DD79-6EE3-B8D8-0CBF-2151E351590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46438" y="2090460"/>
            <a:ext cx="4729163" cy="3271838"/>
          </a:xfrm>
          <a:custGeom>
            <a:avLst/>
            <a:gdLst>
              <a:gd name="connsiteX0" fmla="*/ 0 w 4729163"/>
              <a:gd name="connsiteY0" fmla="*/ 0 h 3271838"/>
              <a:gd name="connsiteX1" fmla="*/ 4729163 w 4729163"/>
              <a:gd name="connsiteY1" fmla="*/ 0 h 3271838"/>
              <a:gd name="connsiteX2" fmla="*/ 4729163 w 4729163"/>
              <a:gd name="connsiteY2" fmla="*/ 1519113 h 3271838"/>
              <a:gd name="connsiteX3" fmla="*/ 4674888 w 4729163"/>
              <a:gd name="connsiteY3" fmla="*/ 1524585 h 3271838"/>
              <a:gd name="connsiteX4" fmla="*/ 4145679 w 4729163"/>
              <a:gd name="connsiteY4" fmla="*/ 2173901 h 3271838"/>
              <a:gd name="connsiteX5" fmla="*/ 4674888 w 4729163"/>
              <a:gd name="connsiteY5" fmla="*/ 2823218 h 3271838"/>
              <a:gd name="connsiteX6" fmla="*/ 4729163 w 4729163"/>
              <a:gd name="connsiteY6" fmla="*/ 2828689 h 3271838"/>
              <a:gd name="connsiteX7" fmla="*/ 4729163 w 4729163"/>
              <a:gd name="connsiteY7" fmla="*/ 3271838 h 3271838"/>
              <a:gd name="connsiteX8" fmla="*/ 0 w 4729163"/>
              <a:gd name="connsiteY8" fmla="*/ 3271838 h 3271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29163" h="3271838">
                <a:moveTo>
                  <a:pt x="0" y="0"/>
                </a:moveTo>
                <a:lnTo>
                  <a:pt x="4729163" y="0"/>
                </a:lnTo>
                <a:lnTo>
                  <a:pt x="4729163" y="1519113"/>
                </a:lnTo>
                <a:lnTo>
                  <a:pt x="4674888" y="1524585"/>
                </a:lnTo>
                <a:cubicBezTo>
                  <a:pt x="4372869" y="1586387"/>
                  <a:pt x="4145679" y="1853613"/>
                  <a:pt x="4145679" y="2173901"/>
                </a:cubicBezTo>
                <a:cubicBezTo>
                  <a:pt x="4145679" y="2494190"/>
                  <a:pt x="4372869" y="2761416"/>
                  <a:pt x="4674888" y="2823218"/>
                </a:cubicBezTo>
                <a:lnTo>
                  <a:pt x="4729163" y="2828689"/>
                </a:lnTo>
                <a:lnTo>
                  <a:pt x="4729163" y="3271838"/>
                </a:lnTo>
                <a:lnTo>
                  <a:pt x="0" y="3271838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 anchor="ctr">
            <a:noAutofit/>
          </a:bodyPr>
          <a:lstStyle>
            <a:lvl1pPr algn="ctr">
              <a:defRPr lang="fr-FR"/>
            </a:lvl1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E65DE34-CDB7-41F7-A95A-592B99558C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78650" y="2087562"/>
            <a:ext cx="4375150" cy="3891067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lang="fr-FR" sz="1800">
                <a:solidFill>
                  <a:schemeClr val="tx1"/>
                </a:solidFill>
              </a:defRPr>
            </a:lvl1pPr>
            <a:lvl2pPr marL="457200" indent="0">
              <a:buNone/>
              <a:defRPr lang="fr-FR"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lang="fr-FR"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lang="fr-FR"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lang="fr-FR"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lang="fr-FR"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lang="fr-FR"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lang="fr-FR"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lang="fr-FR"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10" name="Ovale 9">
            <a:extLst>
              <a:ext uri="{FF2B5EF4-FFF2-40B4-BE49-F238E27FC236}">
                <a16:creationId xmlns:a16="http://schemas.microsoft.com/office/drawing/2014/main" id="{AE3A22C8-6F2C-1CDE-8309-91BEE025D4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992117" y="3601579"/>
            <a:ext cx="1325563" cy="1325563"/>
          </a:xfrm>
          <a:prstGeom prst="ellipse">
            <a:avLst/>
          </a:prstGeom>
          <a:solidFill>
            <a:schemeClr val="accent1">
              <a:alpha val="8921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</a:lstStyle>
          <a:p>
            <a:pPr algn="ctr" rtl="0"/>
            <a:endParaRPr lang="fr-FR" dirty="0">
              <a:solidFill>
                <a:schemeClr val="accent1"/>
              </a:solidFill>
            </a:endParaRP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6CD6503F-0A61-068C-55A7-DCFF406FB31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 dirty="0"/>
              <a:t>PRÉSENTATION TITRE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CAB612C-940F-4C41-D28D-9328F152416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09A01C0A-2BB6-49E7-91A3-DCB9F9F59583}" type="slidenum">
              <a:rPr lang="fr-FR" smtClean="0"/>
              <a:pPr rtl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02635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Image 36" descr="Image contenant un accessoire&#10;&#10;Description générée automatiquement">
            <a:extLst>
              <a:ext uri="{FF2B5EF4-FFF2-40B4-BE49-F238E27FC236}">
                <a16:creationId xmlns:a16="http://schemas.microsoft.com/office/drawing/2014/main" id="{C36ADBF6-BB82-4096-70C0-7517A47A41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33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21975" b="1533"/>
          <a:stretch>
            <a:fillRect/>
          </a:stretch>
        </p:blipFill>
        <p:spPr>
          <a:xfrm rot="8325578">
            <a:off x="-1775001" y="-1607470"/>
            <a:ext cx="10567962" cy="8905077"/>
          </a:xfrm>
          <a:custGeom>
            <a:avLst/>
            <a:gdLst>
              <a:gd name="connsiteX0" fmla="*/ 6047036 w 10567962"/>
              <a:gd name="connsiteY0" fmla="*/ 8905077 h 8905077"/>
              <a:gd name="connsiteX1" fmla="*/ 0 w 10567962"/>
              <a:gd name="connsiteY1" fmla="*/ 3603767 h 8905077"/>
              <a:gd name="connsiteX2" fmla="*/ 0 w 10567962"/>
              <a:gd name="connsiteY2" fmla="*/ 0 h 8905077"/>
              <a:gd name="connsiteX3" fmla="*/ 6292508 w 10567962"/>
              <a:gd name="connsiteY3" fmla="*/ 0 h 8905077"/>
              <a:gd name="connsiteX4" fmla="*/ 10567962 w 10567962"/>
              <a:gd name="connsiteY4" fmla="*/ 3748201 h 8905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567962" h="8905077">
                <a:moveTo>
                  <a:pt x="6047036" y="8905077"/>
                </a:moveTo>
                <a:lnTo>
                  <a:pt x="0" y="3603767"/>
                </a:lnTo>
                <a:lnTo>
                  <a:pt x="0" y="0"/>
                </a:lnTo>
                <a:lnTo>
                  <a:pt x="6292508" y="0"/>
                </a:lnTo>
                <a:lnTo>
                  <a:pt x="10567962" y="3748201"/>
                </a:lnTo>
                <a:close/>
              </a:path>
            </a:pathLst>
          </a:custGeom>
        </p:spPr>
      </p:pic>
      <p:sp>
        <p:nvSpPr>
          <p:cNvPr id="14" name="Forme libre 13">
            <a:extLst>
              <a:ext uri="{FF2B5EF4-FFF2-40B4-BE49-F238E27FC236}">
                <a16:creationId xmlns:a16="http://schemas.microsoft.com/office/drawing/2014/main" id="{FA127B08-9EC5-3FDF-B7CC-DF3587255E18}"/>
              </a:ext>
            </a:extLst>
          </p:cNvPr>
          <p:cNvSpPr/>
          <p:nvPr userDrawn="1"/>
        </p:nvSpPr>
        <p:spPr>
          <a:xfrm>
            <a:off x="925160" y="4144752"/>
            <a:ext cx="4788322" cy="2713249"/>
          </a:xfrm>
          <a:custGeom>
            <a:avLst/>
            <a:gdLst>
              <a:gd name="connsiteX0" fmla="*/ 2394161 w 4788322"/>
              <a:gd name="connsiteY0" fmla="*/ 0 h 2713249"/>
              <a:gd name="connsiteX1" fmla="*/ 4788322 w 4788322"/>
              <a:gd name="connsiteY1" fmla="*/ 2394161 h 2713249"/>
              <a:gd name="connsiteX2" fmla="*/ 4775962 w 4788322"/>
              <a:gd name="connsiteY2" fmla="*/ 2638950 h 2713249"/>
              <a:gd name="connsiteX3" fmla="*/ 4764622 w 4788322"/>
              <a:gd name="connsiteY3" fmla="*/ 2713249 h 2713249"/>
              <a:gd name="connsiteX4" fmla="*/ 23700 w 4788322"/>
              <a:gd name="connsiteY4" fmla="*/ 2713249 h 2713249"/>
              <a:gd name="connsiteX5" fmla="*/ 12361 w 4788322"/>
              <a:gd name="connsiteY5" fmla="*/ 2638950 h 2713249"/>
              <a:gd name="connsiteX6" fmla="*/ 0 w 4788322"/>
              <a:gd name="connsiteY6" fmla="*/ 2394161 h 2713249"/>
              <a:gd name="connsiteX7" fmla="*/ 2394161 w 4788322"/>
              <a:gd name="connsiteY7" fmla="*/ 0 h 2713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88322" h="2713249">
                <a:moveTo>
                  <a:pt x="2394161" y="0"/>
                </a:moveTo>
                <a:cubicBezTo>
                  <a:pt x="3716420" y="0"/>
                  <a:pt x="4788322" y="1071902"/>
                  <a:pt x="4788322" y="2394161"/>
                </a:cubicBezTo>
                <a:cubicBezTo>
                  <a:pt x="4788322" y="2476803"/>
                  <a:pt x="4784135" y="2558466"/>
                  <a:pt x="4775962" y="2638950"/>
                </a:cubicBezTo>
                <a:lnTo>
                  <a:pt x="4764622" y="2713249"/>
                </a:lnTo>
                <a:lnTo>
                  <a:pt x="23700" y="2713249"/>
                </a:lnTo>
                <a:lnTo>
                  <a:pt x="12361" y="2638950"/>
                </a:lnTo>
                <a:cubicBezTo>
                  <a:pt x="4187" y="2558466"/>
                  <a:pt x="0" y="2476803"/>
                  <a:pt x="0" y="2394161"/>
                </a:cubicBezTo>
                <a:cubicBezTo>
                  <a:pt x="0" y="1071902"/>
                  <a:pt x="1071902" y="0"/>
                  <a:pt x="2394161" y="0"/>
                </a:cubicBezTo>
                <a:close/>
              </a:path>
            </a:pathLst>
          </a:custGeom>
          <a:solidFill>
            <a:schemeClr val="accent1">
              <a:alpha val="8985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fr-FR"/>
            </a:defPPr>
          </a:lstStyle>
          <a:p>
            <a:pPr algn="ctr" rtl="0"/>
            <a:endParaRPr lang="fr-FR" dirty="0">
              <a:solidFill>
                <a:schemeClr val="accent1"/>
              </a:solidFill>
            </a:endParaRP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0651D38D-DD64-4914-C669-30AA47A5AF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13445" y="2043946"/>
            <a:ext cx="6034216" cy="1439604"/>
          </a:xfrm>
        </p:spPr>
        <p:txBody>
          <a:bodyPr lIns="0" tIns="0" rIns="0" bIns="0" rtlCol="0" anchor="b">
            <a:noAutofit/>
          </a:bodyPr>
          <a:lstStyle>
            <a:lvl1pPr>
              <a:defRPr lang="fr-FR" sz="3600" cap="all" baseline="0"/>
            </a:lvl1pPr>
          </a:lstStyle>
          <a:p>
            <a:pPr rtl="0"/>
            <a:r>
              <a:rPr lang="fr-FR"/>
              <a:t>CLIQUEZ POUR MODIFIER LE STYLE DU TITRE DU MASQUE</a:t>
            </a:r>
          </a:p>
        </p:txBody>
      </p:sp>
      <p:sp>
        <p:nvSpPr>
          <p:cNvPr id="12" name="Sous-titre 2">
            <a:extLst>
              <a:ext uri="{FF2B5EF4-FFF2-40B4-BE49-F238E27FC236}">
                <a16:creationId xmlns:a16="http://schemas.microsoft.com/office/drawing/2014/main" id="{5A8DA7F4-A65E-7F16-9966-719CC1CE28D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413445" y="3469262"/>
            <a:ext cx="6034216" cy="1085641"/>
          </a:xfrm>
        </p:spPr>
        <p:txBody>
          <a:bodyPr lIns="0" tIns="0" rIns="0" bIns="0" rtlCol="0">
            <a:noAutofit/>
          </a:bodyPr>
          <a:lstStyle>
            <a:lvl1pPr marL="0" indent="0" algn="l">
              <a:buNone/>
              <a:defRPr lang="fr-FR" sz="2000" cap="all" spc="0" baseline="0"/>
            </a:lvl1pPr>
            <a:lvl2pPr marL="457200" indent="0" algn="ctr">
              <a:buNone/>
              <a:defRPr lang="fr-FR" sz="2000"/>
            </a:lvl2pPr>
            <a:lvl3pPr marL="914400" indent="0" algn="ctr">
              <a:buNone/>
              <a:defRPr lang="fr-FR" sz="1800"/>
            </a:lvl3pPr>
            <a:lvl4pPr marL="1371600" indent="0" algn="ctr">
              <a:buNone/>
              <a:defRPr lang="fr-FR" sz="1600"/>
            </a:lvl4pPr>
            <a:lvl5pPr marL="1828800" indent="0" algn="ctr">
              <a:buNone/>
              <a:defRPr lang="fr-FR" sz="1600"/>
            </a:lvl5pPr>
            <a:lvl6pPr marL="2286000" indent="0" algn="ctr">
              <a:buNone/>
              <a:defRPr lang="fr-FR" sz="1600"/>
            </a:lvl6pPr>
            <a:lvl7pPr marL="2743200" indent="0" algn="ctr">
              <a:buNone/>
              <a:defRPr lang="fr-FR" sz="1600"/>
            </a:lvl7pPr>
            <a:lvl8pPr marL="3200400" indent="0" algn="ctr">
              <a:buNone/>
              <a:defRPr lang="fr-FR" sz="1600"/>
            </a:lvl8pPr>
            <a:lvl9pPr marL="3657600" indent="0" algn="ctr">
              <a:buNone/>
              <a:defRPr lang="fr-FR" sz="1600"/>
            </a:lvl9pPr>
          </a:lstStyle>
          <a:p>
            <a:pPr rtl="0"/>
            <a:r>
              <a:rPr lang="fr-FR"/>
              <a:t>CLIQUEZ POUR MODIFIER LE STYLE DES SOUS-TITRES DU MASQUE</a:t>
            </a: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E21B6B04-886C-2862-3BD4-97071FCAD7C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 dirty="0"/>
              <a:t>PRÉSENTATION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AE0F1657-AAC1-699F-C320-E5260E38064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09A01C0A-2BB6-49E7-91A3-DCB9F9F59583}" type="slidenum">
              <a:rPr lang="fr-FR" smtClean="0"/>
              <a:pPr rtl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77806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6250F21D-F2DD-7321-0EAB-DA9F671A25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0168" y="876301"/>
            <a:ext cx="10122632" cy="652054"/>
          </a:xfrm>
        </p:spPr>
        <p:txBody>
          <a:bodyPr rtlCol="0" anchor="ctr">
            <a:noAutofit/>
          </a:bodyPr>
          <a:lstStyle>
            <a:lvl1pPr algn="ctr">
              <a:defRPr lang="fr-FR" sz="3600" baseline="0"/>
            </a:lvl1pPr>
          </a:lstStyle>
          <a:p>
            <a:pPr rtl="0"/>
            <a:r>
              <a:rPr lang="fr-FR"/>
              <a:t>CLIQUEZ POUR MODIFIER LE TITRE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75F077D-E901-4AA9-B062-1C37FF407B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0168" y="1828800"/>
            <a:ext cx="10126362" cy="4351338"/>
          </a:xfrm>
        </p:spPr>
        <p:txBody>
          <a:bodyPr lIns="0" tIns="0" rIns="0" bIns="0" rtlCol="0">
            <a:noAutofit/>
          </a:bodyPr>
          <a:lstStyle>
            <a:lvl1pPr>
              <a:defRPr lang="fr-FR">
                <a:latin typeface="+mn-lt"/>
              </a:defRPr>
            </a:lvl1pPr>
            <a:lvl2pPr>
              <a:defRPr lang="fr-FR">
                <a:latin typeface="+mn-lt"/>
              </a:defRPr>
            </a:lvl2pPr>
            <a:lvl3pPr>
              <a:defRPr lang="fr-FR">
                <a:latin typeface="+mn-lt"/>
              </a:defRPr>
            </a:lvl3pPr>
            <a:lvl4pPr>
              <a:defRPr lang="fr-FR">
                <a:latin typeface="+mn-lt"/>
              </a:defRPr>
            </a:lvl4pPr>
            <a:lvl5pPr>
              <a:defRPr lang="fr-FR">
                <a:latin typeface="+mn-lt"/>
              </a:defRPr>
            </a:lvl5pPr>
          </a:lstStyle>
          <a:p>
            <a:pPr lvl="0" rtl="0"/>
            <a:r>
              <a:rPr lang="fr-FR"/>
              <a:t>Cliquez pour modifier les styles du texte du masque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68EECBEC-47C0-1CBF-96E7-318D5389847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 dirty="0"/>
              <a:t>PRÉSENTATION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335D78F7-5CBD-4D51-970A-4C050848D62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09A01C0A-2BB6-49E7-91A3-DCB9F9F59583}" type="slidenum">
              <a:rPr lang="fr-FR" smtClean="0"/>
              <a:pPr rtl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106943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2F7D74-558F-4816-9367-4004FFA2B6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6879" y="884902"/>
            <a:ext cx="4567228" cy="1877976"/>
          </a:xfrm>
        </p:spPr>
        <p:txBody>
          <a:bodyPr lIns="0" tIns="0" rIns="0" bIns="0" rtlCol="0">
            <a:noAutofit/>
          </a:bodyPr>
          <a:lstStyle>
            <a:lvl1pPr>
              <a:defRPr lang="fr-FR" sz="3600" baseline="0"/>
            </a:lvl1pPr>
          </a:lstStyle>
          <a:p>
            <a:pPr rtl="0"/>
            <a:r>
              <a:rPr lang="fr-FR"/>
              <a:t>CLIQUEZ POUR MODIFIER LE STYLE DU TITRE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75F077D-E901-4AA9-B062-1C37FF407B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72125" y="409576"/>
            <a:ext cx="5789913" cy="6067424"/>
          </a:xfrm>
        </p:spPr>
        <p:txBody>
          <a:bodyPr lIns="0" tIns="0" rIns="0" bIns="0" rtlCol="0">
            <a:noAutofit/>
          </a:bodyPr>
          <a:lstStyle>
            <a:lvl1pPr>
              <a:defRPr lang="fr-FR">
                <a:latin typeface="+mn-lt"/>
              </a:defRPr>
            </a:lvl1pPr>
            <a:lvl2pPr>
              <a:defRPr lang="fr-FR">
                <a:latin typeface="+mn-lt"/>
              </a:defRPr>
            </a:lvl2pPr>
            <a:lvl3pPr>
              <a:defRPr lang="fr-FR">
                <a:latin typeface="+mn-lt"/>
              </a:defRPr>
            </a:lvl3pPr>
            <a:lvl4pPr>
              <a:defRPr lang="fr-FR">
                <a:latin typeface="+mn-lt"/>
              </a:defRPr>
            </a:lvl4pPr>
            <a:lvl5pPr>
              <a:defRPr lang="fr-FR">
                <a:latin typeface="+mn-lt"/>
              </a:defRPr>
            </a:lvl5pPr>
          </a:lstStyle>
          <a:p>
            <a:pPr lvl="0" rtl="0"/>
            <a:r>
              <a:rPr lang="fr-FR"/>
              <a:t>Cliquez pour modifier les styles du texte du masque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6" name="Forme libre 5" descr="Homme regardant des gratte-ciels">
            <a:extLst>
              <a:ext uri="{FF2B5EF4-FFF2-40B4-BE49-F238E27FC236}">
                <a16:creationId xmlns:a16="http://schemas.microsoft.com/office/drawing/2014/main" id="{7BCB4311-6C5C-4FCF-5824-E1C8254AC360}"/>
              </a:ext>
            </a:extLst>
          </p:cNvPr>
          <p:cNvSpPr/>
          <p:nvPr userDrawn="1"/>
        </p:nvSpPr>
        <p:spPr>
          <a:xfrm rot="2329651">
            <a:off x="-532604" y="2895950"/>
            <a:ext cx="5658498" cy="5088743"/>
          </a:xfrm>
          <a:custGeom>
            <a:avLst/>
            <a:gdLst>
              <a:gd name="connsiteX0" fmla="*/ 1041364 w 5658498"/>
              <a:gd name="connsiteY0" fmla="*/ 660618 h 5088743"/>
              <a:gd name="connsiteX1" fmla="*/ 2881574 w 5658498"/>
              <a:gd name="connsiteY1" fmla="*/ 0 h 5088743"/>
              <a:gd name="connsiteX2" fmla="*/ 5644500 w 5658498"/>
              <a:gd name="connsiteY2" fmla="*/ 2032703 h 5088743"/>
              <a:gd name="connsiteX3" fmla="*/ 5658498 w 5658498"/>
              <a:gd name="connsiteY3" fmla="*/ 2087143 h 5088743"/>
              <a:gd name="connsiteX4" fmla="*/ 1928931 w 5658498"/>
              <a:gd name="connsiteY4" fmla="*/ 5088743 h 5088743"/>
              <a:gd name="connsiteX5" fmla="*/ 0 w 5658498"/>
              <a:gd name="connsiteY5" fmla="*/ 2691993 h 5088743"/>
              <a:gd name="connsiteX6" fmla="*/ 7450 w 5658498"/>
              <a:gd name="connsiteY6" fmla="*/ 2560795 h 5088743"/>
              <a:gd name="connsiteX7" fmla="*/ 1041364 w 5658498"/>
              <a:gd name="connsiteY7" fmla="*/ 660618 h 5088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658498" h="5088743">
                <a:moveTo>
                  <a:pt x="1041364" y="660618"/>
                </a:moveTo>
                <a:cubicBezTo>
                  <a:pt x="1541443" y="247916"/>
                  <a:pt x="2182557" y="0"/>
                  <a:pt x="2881574" y="0"/>
                </a:cubicBezTo>
                <a:cubicBezTo>
                  <a:pt x="4179749" y="0"/>
                  <a:pt x="5278215" y="855058"/>
                  <a:pt x="5644500" y="2032703"/>
                </a:cubicBezTo>
                <a:lnTo>
                  <a:pt x="5658498" y="2087143"/>
                </a:lnTo>
                <a:lnTo>
                  <a:pt x="1928931" y="5088743"/>
                </a:lnTo>
                <a:lnTo>
                  <a:pt x="0" y="2691993"/>
                </a:lnTo>
                <a:lnTo>
                  <a:pt x="7450" y="2560795"/>
                </a:lnTo>
                <a:cubicBezTo>
                  <a:pt x="94683" y="1797754"/>
                  <a:pt x="478776" y="1124908"/>
                  <a:pt x="1041364" y="660618"/>
                </a:cubicBezTo>
                <a:close/>
              </a:path>
            </a:pathLst>
          </a:custGeom>
          <a:blipFill dpi="0"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8000" contrast="-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fr-FR"/>
            </a:defPPr>
          </a:lstStyle>
          <a:p>
            <a:pPr algn="ctr" rtl="0"/>
            <a:endParaRPr lang="fr-FR" dirty="0"/>
          </a:p>
        </p:txBody>
      </p:sp>
      <p:sp>
        <p:nvSpPr>
          <p:cNvPr id="5" name="Ovale 4">
            <a:extLst>
              <a:ext uri="{FF2B5EF4-FFF2-40B4-BE49-F238E27FC236}">
                <a16:creationId xmlns:a16="http://schemas.microsoft.com/office/drawing/2014/main" id="{3B5704EA-7A65-5CC2-D428-F28396B06208}"/>
              </a:ext>
            </a:extLst>
          </p:cNvPr>
          <p:cNvSpPr/>
          <p:nvPr userDrawn="1"/>
        </p:nvSpPr>
        <p:spPr>
          <a:xfrm>
            <a:off x="356461" y="2238899"/>
            <a:ext cx="1411557" cy="1411557"/>
          </a:xfrm>
          <a:prstGeom prst="ellipse">
            <a:avLst/>
          </a:prstGeom>
          <a:solidFill>
            <a:schemeClr val="accent1">
              <a:alpha val="7607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</a:lstStyle>
          <a:p>
            <a:pPr algn="ctr" rtl="0"/>
            <a:endParaRPr lang="fr-F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F04B56E-067D-C824-6EEB-3CCE57E4B5B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 dirty="0"/>
              <a:t>PRÉSENTATION TITRE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15DB247-3AE7-BCCA-E0CC-BC0FD69A7E6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09A01C0A-2BB6-49E7-91A3-DCB9F9F59583}" type="slidenum">
              <a:rPr lang="fr-FR" smtClean="0"/>
              <a:pPr rtl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40231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73DC3A9-D4E6-42CF-91A8-F267C7C66C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9880" y="1781357"/>
            <a:ext cx="5157787" cy="823912"/>
          </a:xfrm>
        </p:spPr>
        <p:txBody>
          <a:bodyPr lIns="0" tIns="0" rIns="0" bIns="0" rtlCol="0" anchor="b">
            <a:noAutofit/>
          </a:bodyPr>
          <a:lstStyle>
            <a:lvl1pPr marL="0" indent="0">
              <a:buNone/>
              <a:defRPr lang="fr-FR" sz="2400" b="1">
                <a:latin typeface="+mn-lt"/>
              </a:defRPr>
            </a:lvl1pPr>
            <a:lvl2pPr marL="457200" indent="0">
              <a:buNone/>
              <a:defRPr lang="fr-FR" sz="2000" b="1"/>
            </a:lvl2pPr>
            <a:lvl3pPr marL="914400" indent="0">
              <a:buNone/>
              <a:defRPr lang="fr-FR" sz="1800" b="1"/>
            </a:lvl3pPr>
            <a:lvl4pPr marL="1371600" indent="0">
              <a:buNone/>
              <a:defRPr lang="fr-FR" sz="1600" b="1"/>
            </a:lvl4pPr>
            <a:lvl5pPr marL="1828800" indent="0">
              <a:buNone/>
              <a:defRPr lang="fr-FR" sz="1600" b="1"/>
            </a:lvl5pPr>
            <a:lvl6pPr marL="2286000" indent="0">
              <a:buNone/>
              <a:defRPr lang="fr-FR" sz="1600" b="1"/>
            </a:lvl6pPr>
            <a:lvl7pPr marL="2743200" indent="0">
              <a:buNone/>
              <a:defRPr lang="fr-FR" sz="1600" b="1"/>
            </a:lvl7pPr>
            <a:lvl8pPr marL="3200400" indent="0">
              <a:buNone/>
              <a:defRPr lang="fr-FR" sz="1600" b="1"/>
            </a:lvl8pPr>
            <a:lvl9pPr marL="3657600" indent="0">
              <a:buNone/>
              <a:defRPr lang="fr-FR" sz="1600" b="1"/>
            </a:lvl9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752CCA9-53A3-4DA5-AD45-C2A2C12A3A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9880" y="2605269"/>
            <a:ext cx="5157787" cy="3684588"/>
          </a:xfrm>
        </p:spPr>
        <p:txBody>
          <a:bodyPr lIns="0" tIns="0" rIns="0" bIns="0" rtlCol="0">
            <a:noAutofit/>
          </a:bodyPr>
          <a:lstStyle>
            <a:lvl1pPr>
              <a:defRPr lang="fr-FR">
                <a:latin typeface="+mn-lt"/>
              </a:defRPr>
            </a:lvl1pPr>
            <a:lvl2pPr>
              <a:defRPr lang="fr-FR">
                <a:latin typeface="+mn-lt"/>
              </a:defRPr>
            </a:lvl2pPr>
            <a:lvl3pPr>
              <a:defRPr lang="fr-FR">
                <a:latin typeface="+mn-lt"/>
              </a:defRPr>
            </a:lvl3pPr>
            <a:lvl4pPr>
              <a:defRPr lang="fr-FR">
                <a:latin typeface="+mn-lt"/>
              </a:defRPr>
            </a:lvl4pPr>
            <a:lvl5pPr>
              <a:defRPr lang="fr-FR">
                <a:latin typeface="+mn-lt"/>
              </a:defRPr>
            </a:lvl5pPr>
          </a:lstStyle>
          <a:p>
            <a:pPr lvl="0" rtl="0"/>
            <a:r>
              <a:rPr lang="fr-FR"/>
              <a:t>Cliquez pour modifier les styles du texte du masque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100C9C6-BD61-4D2C-9146-FB785BAE4F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82292" y="1781357"/>
            <a:ext cx="5183188" cy="823912"/>
          </a:xfrm>
        </p:spPr>
        <p:txBody>
          <a:bodyPr lIns="0" tIns="0" rIns="0" bIns="0" rtlCol="0" anchor="b">
            <a:noAutofit/>
          </a:bodyPr>
          <a:lstStyle>
            <a:lvl1pPr marL="0" indent="0">
              <a:buNone/>
              <a:defRPr lang="fr-FR" sz="2400" b="1">
                <a:latin typeface="+mn-lt"/>
              </a:defRPr>
            </a:lvl1pPr>
            <a:lvl2pPr marL="457200" indent="0">
              <a:buNone/>
              <a:defRPr lang="fr-FR" sz="2000" b="1"/>
            </a:lvl2pPr>
            <a:lvl3pPr marL="914400" indent="0">
              <a:buNone/>
              <a:defRPr lang="fr-FR" sz="1800" b="1"/>
            </a:lvl3pPr>
            <a:lvl4pPr marL="1371600" indent="0">
              <a:buNone/>
              <a:defRPr lang="fr-FR" sz="1600" b="1"/>
            </a:lvl4pPr>
            <a:lvl5pPr marL="1828800" indent="0">
              <a:buNone/>
              <a:defRPr lang="fr-FR" sz="1600" b="1"/>
            </a:lvl5pPr>
            <a:lvl6pPr marL="2286000" indent="0">
              <a:buNone/>
              <a:defRPr lang="fr-FR" sz="1600" b="1"/>
            </a:lvl6pPr>
            <a:lvl7pPr marL="2743200" indent="0">
              <a:buNone/>
              <a:defRPr lang="fr-FR" sz="1600" b="1"/>
            </a:lvl7pPr>
            <a:lvl8pPr marL="3200400" indent="0">
              <a:buNone/>
              <a:defRPr lang="fr-FR" sz="1600" b="1"/>
            </a:lvl8pPr>
            <a:lvl9pPr marL="3657600" indent="0">
              <a:buNone/>
              <a:defRPr lang="fr-FR" sz="1600" b="1"/>
            </a:lvl9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2E342EE-68BB-484D-98C3-48A7847549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82292" y="2605269"/>
            <a:ext cx="5183188" cy="3684588"/>
          </a:xfrm>
        </p:spPr>
        <p:txBody>
          <a:bodyPr lIns="0" tIns="0" rIns="0" bIns="0" rtlCol="0">
            <a:noAutofit/>
          </a:bodyPr>
          <a:lstStyle>
            <a:lvl1pPr>
              <a:defRPr lang="fr-FR">
                <a:latin typeface="+mn-lt"/>
              </a:defRPr>
            </a:lvl1pPr>
            <a:lvl2pPr>
              <a:defRPr lang="fr-FR">
                <a:latin typeface="+mn-lt"/>
              </a:defRPr>
            </a:lvl2pPr>
            <a:lvl3pPr>
              <a:defRPr lang="fr-FR">
                <a:latin typeface="+mn-lt"/>
              </a:defRPr>
            </a:lvl3pPr>
            <a:lvl4pPr>
              <a:defRPr lang="fr-FR">
                <a:latin typeface="+mn-lt"/>
              </a:defRPr>
            </a:lvl4pPr>
            <a:lvl5pPr>
              <a:defRPr lang="fr-FR">
                <a:latin typeface="+mn-lt"/>
              </a:defRPr>
            </a:lvl5pPr>
          </a:lstStyle>
          <a:p>
            <a:pPr lvl="0" rtl="0"/>
            <a:r>
              <a:rPr lang="fr-FR"/>
              <a:t>Cliquez pour modifier les styles du texte du masque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2EEB52FD-12DF-7F90-E06C-0C83CEB26F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0168" y="876301"/>
            <a:ext cx="10122632" cy="652054"/>
          </a:xfrm>
        </p:spPr>
        <p:txBody>
          <a:bodyPr rtlCol="0" anchor="ctr">
            <a:noAutofit/>
          </a:bodyPr>
          <a:lstStyle>
            <a:lvl1pPr algn="ctr">
              <a:defRPr lang="fr-FR" sz="3600" baseline="0"/>
            </a:lvl1pPr>
          </a:lstStyle>
          <a:p>
            <a:pPr rtl="0"/>
            <a:r>
              <a:rPr lang="fr-FR"/>
              <a:t>Cliquez pour modifier le titre principal</a:t>
            </a: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EB5B760E-02DF-5B11-D744-D98DE8A01E9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 dirty="0"/>
              <a:t>PRÉSENTATION TITRE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0CBFEC7-DD3B-F9AE-2192-83960534DE7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09A01C0A-2BB6-49E7-91A3-DCB9F9F59583}" type="slidenum">
              <a:rPr lang="fr-FR" smtClean="0"/>
              <a:pPr rtl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2460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rme libre 10">
            <a:extLst>
              <a:ext uri="{FF2B5EF4-FFF2-40B4-BE49-F238E27FC236}">
                <a16:creationId xmlns:a16="http://schemas.microsoft.com/office/drawing/2014/main" id="{AB86DE8E-78DF-CA66-5AED-C7FF0CCF03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817383" y="4010866"/>
            <a:ext cx="5056094" cy="2847135"/>
          </a:xfrm>
          <a:custGeom>
            <a:avLst/>
            <a:gdLst>
              <a:gd name="connsiteX0" fmla="*/ 2528047 w 5056094"/>
              <a:gd name="connsiteY0" fmla="*/ 0 h 2847135"/>
              <a:gd name="connsiteX1" fmla="*/ 5056094 w 5056094"/>
              <a:gd name="connsiteY1" fmla="*/ 2528047 h 2847135"/>
              <a:gd name="connsiteX2" fmla="*/ 5043042 w 5056094"/>
              <a:gd name="connsiteY2" fmla="*/ 2786525 h 2847135"/>
              <a:gd name="connsiteX3" fmla="*/ 5033792 w 5056094"/>
              <a:gd name="connsiteY3" fmla="*/ 2847135 h 2847135"/>
              <a:gd name="connsiteX4" fmla="*/ 22302 w 5056094"/>
              <a:gd name="connsiteY4" fmla="*/ 2847135 h 2847135"/>
              <a:gd name="connsiteX5" fmla="*/ 13052 w 5056094"/>
              <a:gd name="connsiteY5" fmla="*/ 2786525 h 2847135"/>
              <a:gd name="connsiteX6" fmla="*/ 0 w 5056094"/>
              <a:gd name="connsiteY6" fmla="*/ 2528047 h 2847135"/>
              <a:gd name="connsiteX7" fmla="*/ 2528047 w 5056094"/>
              <a:gd name="connsiteY7" fmla="*/ 0 h 2847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56094" h="2847135">
                <a:moveTo>
                  <a:pt x="2528047" y="0"/>
                </a:moveTo>
                <a:cubicBezTo>
                  <a:pt x="3924249" y="0"/>
                  <a:pt x="5056094" y="1131845"/>
                  <a:pt x="5056094" y="2528047"/>
                </a:cubicBezTo>
                <a:cubicBezTo>
                  <a:pt x="5056094" y="2615310"/>
                  <a:pt x="5051673" y="2701540"/>
                  <a:pt x="5043042" y="2786525"/>
                </a:cubicBezTo>
                <a:lnTo>
                  <a:pt x="5033792" y="2847135"/>
                </a:lnTo>
                <a:lnTo>
                  <a:pt x="22302" y="2847135"/>
                </a:lnTo>
                <a:lnTo>
                  <a:pt x="13052" y="2786525"/>
                </a:lnTo>
                <a:cubicBezTo>
                  <a:pt x="4422" y="2701540"/>
                  <a:pt x="0" y="2615310"/>
                  <a:pt x="0" y="2528047"/>
                </a:cubicBezTo>
                <a:cubicBezTo>
                  <a:pt x="0" y="1131845"/>
                  <a:pt x="1131845" y="0"/>
                  <a:pt x="2528047" y="0"/>
                </a:cubicBezTo>
                <a:close/>
              </a:path>
            </a:pathLst>
          </a:custGeom>
          <a:solidFill>
            <a:schemeClr val="accent1">
              <a:alpha val="8969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fr-FR"/>
            </a:defPPr>
          </a:lstStyle>
          <a:p>
            <a:pPr algn="ctr" rtl="0"/>
            <a:endParaRPr lang="fr-FR" dirty="0">
              <a:solidFill>
                <a:schemeClr val="accent1"/>
              </a:solidFill>
            </a:endParaRPr>
          </a:p>
        </p:txBody>
      </p:sp>
      <p:pic>
        <p:nvPicPr>
          <p:cNvPr id="12" name="Image 11" descr="Maison moderne à conception cubique">
            <a:extLst>
              <a:ext uri="{FF2B5EF4-FFF2-40B4-BE49-F238E27FC236}">
                <a16:creationId xmlns:a16="http://schemas.microsoft.com/office/drawing/2014/main" id="{FE966628-FEAF-3BD3-2DC4-23A466ABB9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12000" contrast="-1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23487"/>
          <a:stretch/>
        </p:blipFill>
        <p:spPr>
          <a:xfrm>
            <a:off x="2531165" y="2125402"/>
            <a:ext cx="9279835" cy="4732598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0B5ED18-7A07-47F1-8056-CD86B076AF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28500" y="1155320"/>
            <a:ext cx="8244113" cy="970081"/>
          </a:xfrm>
        </p:spPr>
        <p:txBody>
          <a:bodyPr lIns="0" tIns="0" rIns="0" bIns="0" rtlCol="0" anchor="t">
            <a:noAutofit/>
          </a:bodyPr>
          <a:lstStyle>
            <a:lvl1pPr>
              <a:lnSpc>
                <a:spcPct val="100000"/>
              </a:lnSpc>
              <a:defRPr lang="fr-FR" sz="3000" b="0" i="0" spc="0" baseline="0">
                <a:latin typeface="+mn-lt"/>
              </a:defRPr>
            </a:lvl1pPr>
          </a:lstStyle>
          <a:p>
            <a:pPr rtl="0"/>
            <a:r>
              <a:rPr lang="fr-FR"/>
              <a:t>CLIQUEZ POUR MODIFIER LE STYLE DU TITRE DU MASQUE</a:t>
            </a:r>
          </a:p>
        </p:txBody>
      </p:sp>
      <p:sp>
        <p:nvSpPr>
          <p:cNvPr id="8" name="Sous-titre 2">
            <a:extLst>
              <a:ext uri="{FF2B5EF4-FFF2-40B4-BE49-F238E27FC236}">
                <a16:creationId xmlns:a16="http://schemas.microsoft.com/office/drawing/2014/main" id="{304A311B-BF0E-4ABD-250E-58093E12EC3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28500" y="2229358"/>
            <a:ext cx="7044643" cy="559184"/>
          </a:xfrm>
        </p:spPr>
        <p:txBody>
          <a:bodyPr lIns="0" tIns="0" rIns="0" bIns="0" rtlCol="0">
            <a:noAutofit/>
          </a:bodyPr>
          <a:lstStyle>
            <a:lvl1pPr marL="0" indent="0" algn="l">
              <a:buNone/>
              <a:defRPr lang="fr-FR" sz="1800" b="1" spc="0"/>
            </a:lvl1pPr>
            <a:lvl2pPr marL="457200" indent="0" algn="ctr">
              <a:buNone/>
              <a:defRPr lang="fr-FR" sz="2000"/>
            </a:lvl2pPr>
            <a:lvl3pPr marL="914400" indent="0" algn="ctr">
              <a:buNone/>
              <a:defRPr lang="fr-FR" sz="1800"/>
            </a:lvl3pPr>
            <a:lvl4pPr marL="1371600" indent="0" algn="ctr">
              <a:buNone/>
              <a:defRPr lang="fr-FR" sz="1600"/>
            </a:lvl4pPr>
            <a:lvl5pPr marL="1828800" indent="0" algn="ctr">
              <a:buNone/>
              <a:defRPr lang="fr-FR" sz="1600"/>
            </a:lvl5pPr>
            <a:lvl6pPr marL="2286000" indent="0" algn="ctr">
              <a:buNone/>
              <a:defRPr lang="fr-FR" sz="1600"/>
            </a:lvl6pPr>
            <a:lvl7pPr marL="2743200" indent="0" algn="ctr">
              <a:buNone/>
              <a:defRPr lang="fr-FR" sz="1600"/>
            </a:lvl7pPr>
            <a:lvl8pPr marL="3200400" indent="0" algn="ctr">
              <a:buNone/>
              <a:defRPr lang="fr-FR" sz="1600"/>
            </a:lvl8pPr>
            <a:lvl9pPr marL="3657600" indent="0" algn="ctr">
              <a:buNone/>
              <a:defRPr lang="fr-FR" sz="1600"/>
            </a:lvl9pPr>
          </a:lstStyle>
          <a:p>
            <a:pPr rtl="0"/>
            <a:r>
              <a:rPr lang="fr-FR"/>
              <a:t>Cliquez pour modifier le style de sous-titre du masque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C310569-B083-466A-F24B-8C44360B4EC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 dirty="0"/>
              <a:t>PRÉSENTATION TITRE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5FB78C1-0CD8-FD34-E7BB-B8F6E296A44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09A01C0A-2BB6-49E7-91A3-DCB9F9F59583}" type="slidenum">
              <a:rPr lang="fr-FR" smtClean="0"/>
              <a:pPr rtl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76947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4227E488-456A-A645-EEF4-38AAED9C5E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0168" y="876301"/>
            <a:ext cx="10122632" cy="652054"/>
          </a:xfrm>
        </p:spPr>
        <p:txBody>
          <a:bodyPr rtlCol="0" anchor="ctr">
            <a:noAutofit/>
          </a:bodyPr>
          <a:lstStyle>
            <a:lvl1pPr algn="ctr">
              <a:defRPr lang="fr-FR" sz="3600" baseline="0"/>
            </a:lvl1pPr>
          </a:lstStyle>
          <a:p>
            <a:pPr rtl="0"/>
            <a:r>
              <a:rPr lang="fr-FR"/>
              <a:t>CLIQUEZ POUR MODIFIER LE TITRE DU MASQUE</a:t>
            </a:r>
          </a:p>
        </p:txBody>
      </p:sp>
      <p:sp>
        <p:nvSpPr>
          <p:cNvPr id="6" name="Espace réservé d’image 23">
            <a:extLst>
              <a:ext uri="{FF2B5EF4-FFF2-40B4-BE49-F238E27FC236}">
                <a16:creationId xmlns:a16="http://schemas.microsoft.com/office/drawing/2014/main" id="{5E48B363-63E8-4F17-842B-53AD935A652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50327" y="1747520"/>
            <a:ext cx="2226360" cy="2940385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lang="fr-FR"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21" name="Espace réservé du texte 20">
            <a:extLst>
              <a:ext uri="{FF2B5EF4-FFF2-40B4-BE49-F238E27FC236}">
                <a16:creationId xmlns:a16="http://schemas.microsoft.com/office/drawing/2014/main" id="{F4825303-FCCD-E705-1213-BF7CF16DF7F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50326" y="4542790"/>
            <a:ext cx="2226360" cy="1530417"/>
          </a:xfrm>
          <a:custGeom>
            <a:avLst/>
            <a:gdLst>
              <a:gd name="connsiteX0" fmla="*/ 0 w 2226360"/>
              <a:gd name="connsiteY0" fmla="*/ 0 h 1530417"/>
              <a:gd name="connsiteX1" fmla="*/ 2226360 w 2226360"/>
              <a:gd name="connsiteY1" fmla="*/ 0 h 1530417"/>
              <a:gd name="connsiteX2" fmla="*/ 2226360 w 2226360"/>
              <a:gd name="connsiteY2" fmla="*/ 1530417 h 1530417"/>
              <a:gd name="connsiteX3" fmla="*/ 0 w 2226360"/>
              <a:gd name="connsiteY3" fmla="*/ 1530417 h 153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360" h="1530417">
                <a:moveTo>
                  <a:pt x="0" y="0"/>
                </a:moveTo>
                <a:lnTo>
                  <a:pt x="2226360" y="0"/>
                </a:lnTo>
                <a:lnTo>
                  <a:pt x="2226360" y="1530417"/>
                </a:lnTo>
                <a:lnTo>
                  <a:pt x="0" y="1530417"/>
                </a:lnTo>
                <a:close/>
              </a:path>
            </a:pathLst>
          </a:custGeom>
          <a:solidFill>
            <a:schemeClr val="accent1">
              <a:alpha val="85000"/>
            </a:schemeClr>
          </a:solidFill>
        </p:spPr>
        <p:txBody>
          <a:bodyPr wrap="square" lIns="118872" tIns="36576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fr-FR" sz="1800" b="1" i="0" spc="2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 rtl="0"/>
            <a:r>
              <a:rPr lang="fr-FR"/>
              <a:t>Nom</a:t>
            </a:r>
          </a:p>
        </p:txBody>
      </p:sp>
      <p:sp>
        <p:nvSpPr>
          <p:cNvPr id="11" name="Espace réservé du texte 28">
            <a:extLst>
              <a:ext uri="{FF2B5EF4-FFF2-40B4-BE49-F238E27FC236}">
                <a16:creationId xmlns:a16="http://schemas.microsoft.com/office/drawing/2014/main" id="{31AF5791-727B-438A-A7EF-5D132167C89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5524" y="5567730"/>
            <a:ext cx="1943837" cy="347662"/>
          </a:xfrm>
        </p:spPr>
        <p:txBody>
          <a:bodyPr vert="horz" lIns="0" tIns="0" rIns="0" bIns="0" rtlCol="0">
            <a:noAutofit/>
          </a:bodyPr>
          <a:lstStyle>
            <a:lvl1pPr>
              <a:defRPr lang="fr-FR" sz="1200" spc="20" baseline="0" dirty="0">
                <a:solidFill>
                  <a:schemeClr val="bg1"/>
                </a:solidFill>
              </a:defRPr>
            </a:lvl1pPr>
          </a:lstStyle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/>
              <a:t>Titre</a:t>
            </a:r>
          </a:p>
        </p:txBody>
      </p:sp>
      <p:sp>
        <p:nvSpPr>
          <p:cNvPr id="25" name="Espace réservé d’image 23">
            <a:extLst>
              <a:ext uri="{FF2B5EF4-FFF2-40B4-BE49-F238E27FC236}">
                <a16:creationId xmlns:a16="http://schemas.microsoft.com/office/drawing/2014/main" id="{EA9E795C-FED0-FB6B-2D18-0BDABCA2C5BB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489968" y="1758108"/>
            <a:ext cx="2226360" cy="2940385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lang="fr-FR"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37" name="Espace réservé du texte 36">
            <a:extLst>
              <a:ext uri="{FF2B5EF4-FFF2-40B4-BE49-F238E27FC236}">
                <a16:creationId xmlns:a16="http://schemas.microsoft.com/office/drawing/2014/main" id="{BF18F814-0B06-5B49-EC7F-2FFDDB498FF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489968" y="4542790"/>
            <a:ext cx="2226360" cy="1530417"/>
          </a:xfrm>
          <a:custGeom>
            <a:avLst/>
            <a:gdLst>
              <a:gd name="connsiteX0" fmla="*/ 0 w 2226360"/>
              <a:gd name="connsiteY0" fmla="*/ 0 h 1530417"/>
              <a:gd name="connsiteX1" fmla="*/ 2226360 w 2226360"/>
              <a:gd name="connsiteY1" fmla="*/ 0 h 1530417"/>
              <a:gd name="connsiteX2" fmla="*/ 2226360 w 2226360"/>
              <a:gd name="connsiteY2" fmla="*/ 1530417 h 1530417"/>
              <a:gd name="connsiteX3" fmla="*/ 0 w 2226360"/>
              <a:gd name="connsiteY3" fmla="*/ 1530417 h 153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360" h="1530417">
                <a:moveTo>
                  <a:pt x="0" y="0"/>
                </a:moveTo>
                <a:lnTo>
                  <a:pt x="2226360" y="0"/>
                </a:lnTo>
                <a:lnTo>
                  <a:pt x="2226360" y="1530417"/>
                </a:lnTo>
                <a:lnTo>
                  <a:pt x="0" y="1530417"/>
                </a:lnTo>
                <a:close/>
              </a:path>
            </a:pathLst>
          </a:custGeom>
          <a:solidFill>
            <a:schemeClr val="accent1">
              <a:alpha val="85000"/>
            </a:schemeClr>
          </a:solidFill>
        </p:spPr>
        <p:txBody>
          <a:bodyPr wrap="square" lIns="118872" tIns="36576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fr-FR" sz="1800" b="1" i="0" spc="2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 rtl="0"/>
            <a:r>
              <a:rPr lang="fr-FR"/>
              <a:t>Nom</a:t>
            </a:r>
          </a:p>
        </p:txBody>
      </p:sp>
      <p:sp>
        <p:nvSpPr>
          <p:cNvPr id="28" name="Espace réservé du texte 28">
            <a:extLst>
              <a:ext uri="{FF2B5EF4-FFF2-40B4-BE49-F238E27FC236}">
                <a16:creationId xmlns:a16="http://schemas.microsoft.com/office/drawing/2014/main" id="{518B0AC6-8555-9EC9-31D5-2D41E9278A3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631421" y="5584541"/>
            <a:ext cx="1943837" cy="347662"/>
          </a:xfrm>
        </p:spPr>
        <p:txBody>
          <a:bodyPr vert="horz" lIns="0" tIns="0" rIns="0" bIns="0" rtlCol="0">
            <a:noAutofit/>
          </a:bodyPr>
          <a:lstStyle>
            <a:lvl1pPr>
              <a:defRPr lang="fr-FR" sz="1200" spc="20" baseline="0" dirty="0">
                <a:solidFill>
                  <a:schemeClr val="bg1"/>
                </a:solidFill>
              </a:defRPr>
            </a:lvl1pPr>
          </a:lstStyle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/>
              <a:t>Titre</a:t>
            </a:r>
          </a:p>
        </p:txBody>
      </p:sp>
      <p:sp>
        <p:nvSpPr>
          <p:cNvPr id="26" name="Espace réservé d’image 23">
            <a:extLst>
              <a:ext uri="{FF2B5EF4-FFF2-40B4-BE49-F238E27FC236}">
                <a16:creationId xmlns:a16="http://schemas.microsoft.com/office/drawing/2014/main" id="{1026B989-CBAD-BCCA-CE61-AC5ABC3F8752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139567" y="1758108"/>
            <a:ext cx="2226360" cy="2940385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lang="fr-FR"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38" name="Espace réservé du texte 37">
            <a:extLst>
              <a:ext uri="{FF2B5EF4-FFF2-40B4-BE49-F238E27FC236}">
                <a16:creationId xmlns:a16="http://schemas.microsoft.com/office/drawing/2014/main" id="{3A6E4A81-98BC-4A0B-637E-A8A4EF704A29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139567" y="4542790"/>
            <a:ext cx="2226360" cy="1530417"/>
          </a:xfrm>
          <a:custGeom>
            <a:avLst/>
            <a:gdLst>
              <a:gd name="connsiteX0" fmla="*/ 0 w 2226360"/>
              <a:gd name="connsiteY0" fmla="*/ 0 h 1530417"/>
              <a:gd name="connsiteX1" fmla="*/ 2226360 w 2226360"/>
              <a:gd name="connsiteY1" fmla="*/ 0 h 1530417"/>
              <a:gd name="connsiteX2" fmla="*/ 2226360 w 2226360"/>
              <a:gd name="connsiteY2" fmla="*/ 1530417 h 1530417"/>
              <a:gd name="connsiteX3" fmla="*/ 0 w 2226360"/>
              <a:gd name="connsiteY3" fmla="*/ 1530417 h 153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360" h="1530417">
                <a:moveTo>
                  <a:pt x="0" y="0"/>
                </a:moveTo>
                <a:lnTo>
                  <a:pt x="2226360" y="0"/>
                </a:lnTo>
                <a:lnTo>
                  <a:pt x="2226360" y="1530417"/>
                </a:lnTo>
                <a:lnTo>
                  <a:pt x="0" y="1530417"/>
                </a:lnTo>
                <a:close/>
              </a:path>
            </a:pathLst>
          </a:custGeom>
          <a:solidFill>
            <a:schemeClr val="accent1">
              <a:alpha val="85000"/>
            </a:schemeClr>
          </a:solidFill>
        </p:spPr>
        <p:txBody>
          <a:bodyPr wrap="square" lIns="118872" tIns="36576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fr-FR" sz="1800" b="1" i="0" spc="2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 rtl="0"/>
            <a:r>
              <a:rPr lang="fr-FR"/>
              <a:t>Nom</a:t>
            </a:r>
          </a:p>
        </p:txBody>
      </p:sp>
      <p:sp>
        <p:nvSpPr>
          <p:cNvPr id="34" name="Espace réservé du texte 28">
            <a:extLst>
              <a:ext uri="{FF2B5EF4-FFF2-40B4-BE49-F238E27FC236}">
                <a16:creationId xmlns:a16="http://schemas.microsoft.com/office/drawing/2014/main" id="{671F3A8D-7485-35BA-4D51-752E669CD51B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260967" y="5584541"/>
            <a:ext cx="1943837" cy="347662"/>
          </a:xfrm>
        </p:spPr>
        <p:txBody>
          <a:bodyPr vert="horz" lIns="0" tIns="0" rIns="0" bIns="0" rtlCol="0">
            <a:noAutofit/>
          </a:bodyPr>
          <a:lstStyle>
            <a:lvl1pPr>
              <a:defRPr lang="fr-FR" sz="1200" spc="20" baseline="0" dirty="0">
                <a:solidFill>
                  <a:schemeClr val="bg1"/>
                </a:solidFill>
              </a:defRPr>
            </a:lvl1pPr>
          </a:lstStyle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/>
              <a:t>Titre</a:t>
            </a:r>
          </a:p>
        </p:txBody>
      </p:sp>
      <p:sp>
        <p:nvSpPr>
          <p:cNvPr id="24" name="Espace réservé d’image 23">
            <a:extLst>
              <a:ext uri="{FF2B5EF4-FFF2-40B4-BE49-F238E27FC236}">
                <a16:creationId xmlns:a16="http://schemas.microsoft.com/office/drawing/2014/main" id="{EC3EE756-2FF0-64E0-D905-235B8973F7D5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755158" y="1758108"/>
            <a:ext cx="2226360" cy="2940385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lang="fr-FR"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39" name="Espace réservé du texte 38">
            <a:extLst>
              <a:ext uri="{FF2B5EF4-FFF2-40B4-BE49-F238E27FC236}">
                <a16:creationId xmlns:a16="http://schemas.microsoft.com/office/drawing/2014/main" id="{35068E76-B8E5-A95C-FAAC-7F43B2481D1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755158" y="4542790"/>
            <a:ext cx="2226360" cy="1530417"/>
          </a:xfrm>
          <a:custGeom>
            <a:avLst/>
            <a:gdLst>
              <a:gd name="connsiteX0" fmla="*/ 0 w 2226360"/>
              <a:gd name="connsiteY0" fmla="*/ 0 h 1530417"/>
              <a:gd name="connsiteX1" fmla="*/ 2226360 w 2226360"/>
              <a:gd name="connsiteY1" fmla="*/ 0 h 1530417"/>
              <a:gd name="connsiteX2" fmla="*/ 2226360 w 2226360"/>
              <a:gd name="connsiteY2" fmla="*/ 1530417 h 1530417"/>
              <a:gd name="connsiteX3" fmla="*/ 0 w 2226360"/>
              <a:gd name="connsiteY3" fmla="*/ 1530417 h 153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360" h="1530417">
                <a:moveTo>
                  <a:pt x="0" y="0"/>
                </a:moveTo>
                <a:lnTo>
                  <a:pt x="2226360" y="0"/>
                </a:lnTo>
                <a:lnTo>
                  <a:pt x="2226360" y="1530417"/>
                </a:lnTo>
                <a:lnTo>
                  <a:pt x="0" y="1530417"/>
                </a:lnTo>
                <a:close/>
              </a:path>
            </a:pathLst>
          </a:custGeom>
          <a:solidFill>
            <a:schemeClr val="accent1">
              <a:alpha val="85000"/>
            </a:schemeClr>
          </a:solidFill>
        </p:spPr>
        <p:txBody>
          <a:bodyPr wrap="square" lIns="118872" tIns="365760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fr-FR" sz="1800" b="1" i="0" spc="2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 rtl="0"/>
            <a:r>
              <a:rPr lang="fr-FR"/>
              <a:t>Nom</a:t>
            </a:r>
          </a:p>
        </p:txBody>
      </p:sp>
      <p:sp>
        <p:nvSpPr>
          <p:cNvPr id="36" name="Espace réservé du texte 28">
            <a:extLst>
              <a:ext uri="{FF2B5EF4-FFF2-40B4-BE49-F238E27FC236}">
                <a16:creationId xmlns:a16="http://schemas.microsoft.com/office/drawing/2014/main" id="{5985B1DB-E488-ABA9-E8FB-18D2006DCE0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890513" y="5584541"/>
            <a:ext cx="1943837" cy="347662"/>
          </a:xfrm>
        </p:spPr>
        <p:txBody>
          <a:bodyPr vert="horz" lIns="0" tIns="0" rIns="0" bIns="0" rtlCol="0">
            <a:noAutofit/>
          </a:bodyPr>
          <a:lstStyle>
            <a:lvl1pPr>
              <a:defRPr lang="fr-FR" sz="1200" spc="20" baseline="0" dirty="0">
                <a:solidFill>
                  <a:schemeClr val="bg1"/>
                </a:solidFill>
              </a:defRPr>
            </a:lvl1pPr>
          </a:lstStyle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/>
              <a:t>Titre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6FC1105-93C5-0E50-1656-271A54E5D97D}"/>
              </a:ext>
            </a:extLst>
          </p:cNvPr>
          <p:cNvSpPr>
            <a:spLocks noGrp="1"/>
          </p:cNvSpPr>
          <p:nvPr>
            <p:ph type="ftr" sz="quarter" idx="37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 dirty="0"/>
              <a:t>PRÉSENTATION TITRE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134F48D-1D23-34DB-1FB6-07EEB752692C}"/>
              </a:ext>
            </a:extLst>
          </p:cNvPr>
          <p:cNvSpPr>
            <a:spLocks noGrp="1"/>
          </p:cNvSpPr>
          <p:nvPr>
            <p:ph type="sldNum" sz="quarter" idx="38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09A01C0A-2BB6-49E7-91A3-DCB9F9F59583}" type="slidenum">
              <a:rPr lang="fr-FR" smtClean="0"/>
              <a:pPr rtl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544191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re 1">
            <a:extLst>
              <a:ext uri="{FF2B5EF4-FFF2-40B4-BE49-F238E27FC236}">
                <a16:creationId xmlns:a16="http://schemas.microsoft.com/office/drawing/2014/main" id="{8D869122-E2BC-ED44-681B-43F70BEF81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0168" y="876301"/>
            <a:ext cx="10122632" cy="652054"/>
          </a:xfrm>
        </p:spPr>
        <p:txBody>
          <a:bodyPr rtlCol="0" anchor="ctr">
            <a:noAutofit/>
          </a:bodyPr>
          <a:lstStyle>
            <a:lvl1pPr algn="ctr">
              <a:defRPr lang="fr-FR" sz="3600" baseline="0"/>
            </a:lvl1pPr>
          </a:lstStyle>
          <a:p>
            <a:pPr rtl="0"/>
            <a:r>
              <a:rPr lang="fr-FR"/>
              <a:t>CLIQUEZ POUR MODIFIER LE TITRE DU MASQUE</a:t>
            </a:r>
          </a:p>
        </p:txBody>
      </p:sp>
      <p:sp>
        <p:nvSpPr>
          <p:cNvPr id="8" name="Espace réservé d’image 23">
            <a:extLst>
              <a:ext uri="{FF2B5EF4-FFF2-40B4-BE49-F238E27FC236}">
                <a16:creationId xmlns:a16="http://schemas.microsoft.com/office/drawing/2014/main" id="{255CBD6C-C281-8722-27D4-3D2CC5788A0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90665" y="1650517"/>
            <a:ext cx="2000530" cy="1612167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lang="fr-FR" sz="1400">
                <a:solidFill>
                  <a:schemeClr val="tx1"/>
                </a:solidFill>
                <a:latin typeface="+mn-lt"/>
              </a:defRPr>
            </a:lvl1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34" name="Espace réservé du texte 33">
            <a:extLst>
              <a:ext uri="{FF2B5EF4-FFF2-40B4-BE49-F238E27FC236}">
                <a16:creationId xmlns:a16="http://schemas.microsoft.com/office/drawing/2014/main" id="{F1774C4E-7344-8232-3750-E424576E1D7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088136" y="3136392"/>
            <a:ext cx="2002536" cy="740664"/>
          </a:xfrm>
          <a:custGeom>
            <a:avLst/>
            <a:gdLst>
              <a:gd name="connsiteX0" fmla="*/ 0 w 2226360"/>
              <a:gd name="connsiteY0" fmla="*/ 0 h 1530417"/>
              <a:gd name="connsiteX1" fmla="*/ 2226360 w 2226360"/>
              <a:gd name="connsiteY1" fmla="*/ 0 h 1530417"/>
              <a:gd name="connsiteX2" fmla="*/ 2226360 w 2226360"/>
              <a:gd name="connsiteY2" fmla="*/ 1530417 h 1530417"/>
              <a:gd name="connsiteX3" fmla="*/ 0 w 2226360"/>
              <a:gd name="connsiteY3" fmla="*/ 1530417 h 153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360" h="1530417">
                <a:moveTo>
                  <a:pt x="0" y="0"/>
                </a:moveTo>
                <a:lnTo>
                  <a:pt x="2226360" y="0"/>
                </a:lnTo>
                <a:lnTo>
                  <a:pt x="2226360" y="1530417"/>
                </a:lnTo>
                <a:lnTo>
                  <a:pt x="0" y="1530417"/>
                </a:lnTo>
                <a:close/>
              </a:path>
            </a:pathLst>
          </a:custGeom>
          <a:solidFill>
            <a:schemeClr val="accent1">
              <a:alpha val="85000"/>
            </a:schemeClr>
          </a:solidFill>
        </p:spPr>
        <p:txBody>
          <a:bodyPr wrap="square" lIns="91440" tIns="219456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fr-FR" sz="1400" b="1" i="0" spc="2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 rtl="0"/>
            <a:r>
              <a:rPr lang="fr-FR"/>
              <a:t>Nom</a:t>
            </a:r>
          </a:p>
        </p:txBody>
      </p:sp>
      <p:sp>
        <p:nvSpPr>
          <p:cNvPr id="30" name="Espace réservé du texte 28">
            <a:extLst>
              <a:ext uri="{FF2B5EF4-FFF2-40B4-BE49-F238E27FC236}">
                <a16:creationId xmlns:a16="http://schemas.microsoft.com/office/drawing/2014/main" id="{1CE5D490-4727-FFF1-4BFF-A3DED42ECA3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185312" y="3587657"/>
            <a:ext cx="1833441" cy="217186"/>
          </a:xfrm>
        </p:spPr>
        <p:txBody>
          <a:bodyPr vert="horz" lIns="0" tIns="0" rIns="0" bIns="0" rtlCol="0" anchor="b">
            <a:noAutofit/>
          </a:bodyPr>
          <a:lstStyle>
            <a:lvl1pPr>
              <a:defRPr lang="fr-FR" sz="1200" spc="20" baseline="0" dirty="0">
                <a:solidFill>
                  <a:schemeClr val="bg1"/>
                </a:solidFill>
                <a:latin typeface="+mn-lt"/>
              </a:defRPr>
            </a:lvl1pPr>
          </a:lstStyle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/>
              <a:t>Titre</a:t>
            </a:r>
          </a:p>
        </p:txBody>
      </p:sp>
      <p:sp>
        <p:nvSpPr>
          <p:cNvPr id="18" name="Espace réservé d’image 23">
            <a:extLst>
              <a:ext uri="{FF2B5EF4-FFF2-40B4-BE49-F238E27FC236}">
                <a16:creationId xmlns:a16="http://schemas.microsoft.com/office/drawing/2014/main" id="{53802057-01C6-8655-30FA-091AC26925F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38242" y="1656748"/>
            <a:ext cx="2000530" cy="1612167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lang="fr-FR" sz="1400">
                <a:solidFill>
                  <a:schemeClr val="tx1"/>
                </a:solidFill>
                <a:latin typeface="+mn-lt"/>
              </a:defRPr>
            </a:lvl1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0" name="Espace réservé du texte 39">
            <a:extLst>
              <a:ext uri="{FF2B5EF4-FFF2-40B4-BE49-F238E27FC236}">
                <a16:creationId xmlns:a16="http://schemas.microsoft.com/office/drawing/2014/main" id="{69E47AF5-CB74-C3EB-76CA-1CA76678E2D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636236" y="3136392"/>
            <a:ext cx="2002536" cy="740664"/>
          </a:xfrm>
          <a:custGeom>
            <a:avLst/>
            <a:gdLst>
              <a:gd name="connsiteX0" fmla="*/ 0 w 2226360"/>
              <a:gd name="connsiteY0" fmla="*/ 0 h 1530417"/>
              <a:gd name="connsiteX1" fmla="*/ 2226360 w 2226360"/>
              <a:gd name="connsiteY1" fmla="*/ 0 h 1530417"/>
              <a:gd name="connsiteX2" fmla="*/ 2226360 w 2226360"/>
              <a:gd name="connsiteY2" fmla="*/ 1530417 h 1530417"/>
              <a:gd name="connsiteX3" fmla="*/ 0 w 2226360"/>
              <a:gd name="connsiteY3" fmla="*/ 1530417 h 153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360" h="1530417">
                <a:moveTo>
                  <a:pt x="0" y="0"/>
                </a:moveTo>
                <a:lnTo>
                  <a:pt x="2226360" y="0"/>
                </a:lnTo>
                <a:lnTo>
                  <a:pt x="2226360" y="1530417"/>
                </a:lnTo>
                <a:lnTo>
                  <a:pt x="0" y="1530417"/>
                </a:lnTo>
                <a:close/>
              </a:path>
            </a:pathLst>
          </a:custGeom>
          <a:solidFill>
            <a:schemeClr val="accent1">
              <a:alpha val="85000"/>
            </a:schemeClr>
          </a:solidFill>
        </p:spPr>
        <p:txBody>
          <a:bodyPr wrap="square" lIns="91440" tIns="219456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fr-FR" sz="1400" b="1" i="0" spc="2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 rtl="0"/>
            <a:r>
              <a:rPr lang="fr-FR"/>
              <a:t>Nom</a:t>
            </a:r>
          </a:p>
        </p:txBody>
      </p:sp>
      <p:sp>
        <p:nvSpPr>
          <p:cNvPr id="36" name="Espace réservé du texte 28">
            <a:extLst>
              <a:ext uri="{FF2B5EF4-FFF2-40B4-BE49-F238E27FC236}">
                <a16:creationId xmlns:a16="http://schemas.microsoft.com/office/drawing/2014/main" id="{890DFA6A-3356-DE98-022D-0DA202FBFD7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734201" y="3589774"/>
            <a:ext cx="1833441" cy="217186"/>
          </a:xfrm>
        </p:spPr>
        <p:txBody>
          <a:bodyPr vert="horz" lIns="0" tIns="0" rIns="0" bIns="0" rtlCol="0" anchor="b">
            <a:noAutofit/>
          </a:bodyPr>
          <a:lstStyle>
            <a:lvl1pPr>
              <a:defRPr lang="fr-FR" sz="1200" spc="20" baseline="0" dirty="0">
                <a:solidFill>
                  <a:schemeClr val="bg1"/>
                </a:solidFill>
                <a:latin typeface="+mn-lt"/>
              </a:defRPr>
            </a:lvl1pPr>
          </a:lstStyle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/>
              <a:t>Titre</a:t>
            </a:r>
          </a:p>
        </p:txBody>
      </p:sp>
      <p:sp>
        <p:nvSpPr>
          <p:cNvPr id="19" name="Espace réservé d’image 23">
            <a:extLst>
              <a:ext uri="{FF2B5EF4-FFF2-40B4-BE49-F238E27FC236}">
                <a16:creationId xmlns:a16="http://schemas.microsoft.com/office/drawing/2014/main" id="{4EB02CDB-488A-8142-CAF9-8E37FFF7C07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185819" y="1662979"/>
            <a:ext cx="2000530" cy="1612167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lang="fr-FR" sz="1400">
                <a:solidFill>
                  <a:schemeClr val="tx1"/>
                </a:solidFill>
                <a:latin typeface="+mn-lt"/>
              </a:defRPr>
            </a:lvl1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3" name="Espace réservé du texte 42">
            <a:extLst>
              <a:ext uri="{FF2B5EF4-FFF2-40B4-BE49-F238E27FC236}">
                <a16:creationId xmlns:a16="http://schemas.microsoft.com/office/drawing/2014/main" id="{4F3265D0-915B-E319-A154-B81C7A2C5B94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183813" y="3136392"/>
            <a:ext cx="2002536" cy="740664"/>
          </a:xfrm>
          <a:custGeom>
            <a:avLst/>
            <a:gdLst>
              <a:gd name="connsiteX0" fmla="*/ 0 w 2226360"/>
              <a:gd name="connsiteY0" fmla="*/ 0 h 1530417"/>
              <a:gd name="connsiteX1" fmla="*/ 2226360 w 2226360"/>
              <a:gd name="connsiteY1" fmla="*/ 0 h 1530417"/>
              <a:gd name="connsiteX2" fmla="*/ 2226360 w 2226360"/>
              <a:gd name="connsiteY2" fmla="*/ 1530417 h 1530417"/>
              <a:gd name="connsiteX3" fmla="*/ 0 w 2226360"/>
              <a:gd name="connsiteY3" fmla="*/ 1530417 h 153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360" h="1530417">
                <a:moveTo>
                  <a:pt x="0" y="0"/>
                </a:moveTo>
                <a:lnTo>
                  <a:pt x="2226360" y="0"/>
                </a:lnTo>
                <a:lnTo>
                  <a:pt x="2226360" y="1530417"/>
                </a:lnTo>
                <a:lnTo>
                  <a:pt x="0" y="1530417"/>
                </a:lnTo>
                <a:close/>
              </a:path>
            </a:pathLst>
          </a:custGeom>
          <a:solidFill>
            <a:schemeClr val="accent1">
              <a:alpha val="85000"/>
            </a:schemeClr>
          </a:solidFill>
        </p:spPr>
        <p:txBody>
          <a:bodyPr wrap="square" lIns="91440" tIns="219456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fr-FR" sz="1400" b="1" i="0" spc="2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 rtl="0"/>
            <a:r>
              <a:rPr lang="fr-FR"/>
              <a:t>Nom</a:t>
            </a:r>
          </a:p>
        </p:txBody>
      </p:sp>
      <p:sp>
        <p:nvSpPr>
          <p:cNvPr id="39" name="Espace réservé du texte 28">
            <a:extLst>
              <a:ext uri="{FF2B5EF4-FFF2-40B4-BE49-F238E27FC236}">
                <a16:creationId xmlns:a16="http://schemas.microsoft.com/office/drawing/2014/main" id="{CC0A1957-087D-BAC8-2FD3-C7879A14D68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283090" y="3594007"/>
            <a:ext cx="1833441" cy="217186"/>
          </a:xfrm>
        </p:spPr>
        <p:txBody>
          <a:bodyPr vert="horz" lIns="0" tIns="0" rIns="0" bIns="0" rtlCol="0" anchor="b">
            <a:noAutofit/>
          </a:bodyPr>
          <a:lstStyle>
            <a:lvl1pPr>
              <a:defRPr lang="fr-FR" sz="1200" spc="20" baseline="0" dirty="0">
                <a:solidFill>
                  <a:schemeClr val="bg1"/>
                </a:solidFill>
                <a:latin typeface="+mn-lt"/>
              </a:defRPr>
            </a:lvl1pPr>
          </a:lstStyle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/>
              <a:t>Titre</a:t>
            </a:r>
          </a:p>
        </p:txBody>
      </p:sp>
      <p:sp>
        <p:nvSpPr>
          <p:cNvPr id="17" name="Espace réservé d’image 23">
            <a:extLst>
              <a:ext uri="{FF2B5EF4-FFF2-40B4-BE49-F238E27FC236}">
                <a16:creationId xmlns:a16="http://schemas.microsoft.com/office/drawing/2014/main" id="{C0FA0782-5A43-CA2A-3152-A02B9D5D744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733396" y="1669209"/>
            <a:ext cx="2000530" cy="1612167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lang="fr-FR" sz="1400">
                <a:solidFill>
                  <a:schemeClr val="tx1"/>
                </a:solidFill>
                <a:latin typeface="+mn-lt"/>
              </a:defRPr>
            </a:lvl1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6" name="Espace réservé du texte 45">
            <a:extLst>
              <a:ext uri="{FF2B5EF4-FFF2-40B4-BE49-F238E27FC236}">
                <a16:creationId xmlns:a16="http://schemas.microsoft.com/office/drawing/2014/main" id="{D922E682-729B-97DE-1956-5B8FDDB7A7B0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8731390" y="3136392"/>
            <a:ext cx="2002536" cy="740664"/>
          </a:xfrm>
          <a:custGeom>
            <a:avLst/>
            <a:gdLst>
              <a:gd name="connsiteX0" fmla="*/ 0 w 2226360"/>
              <a:gd name="connsiteY0" fmla="*/ 0 h 1530417"/>
              <a:gd name="connsiteX1" fmla="*/ 2226360 w 2226360"/>
              <a:gd name="connsiteY1" fmla="*/ 0 h 1530417"/>
              <a:gd name="connsiteX2" fmla="*/ 2226360 w 2226360"/>
              <a:gd name="connsiteY2" fmla="*/ 1530417 h 1530417"/>
              <a:gd name="connsiteX3" fmla="*/ 0 w 2226360"/>
              <a:gd name="connsiteY3" fmla="*/ 1530417 h 153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360" h="1530417">
                <a:moveTo>
                  <a:pt x="0" y="0"/>
                </a:moveTo>
                <a:lnTo>
                  <a:pt x="2226360" y="0"/>
                </a:lnTo>
                <a:lnTo>
                  <a:pt x="2226360" y="1530417"/>
                </a:lnTo>
                <a:lnTo>
                  <a:pt x="0" y="1530417"/>
                </a:lnTo>
                <a:close/>
              </a:path>
            </a:pathLst>
          </a:custGeom>
          <a:solidFill>
            <a:schemeClr val="accent1">
              <a:alpha val="85000"/>
            </a:schemeClr>
          </a:solidFill>
        </p:spPr>
        <p:txBody>
          <a:bodyPr wrap="square" lIns="91440" tIns="219456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fr-FR" sz="1400" b="1" i="0" spc="2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 rtl="0"/>
            <a:r>
              <a:rPr lang="fr-FR"/>
              <a:t>Nom</a:t>
            </a:r>
          </a:p>
        </p:txBody>
      </p:sp>
      <p:sp>
        <p:nvSpPr>
          <p:cNvPr id="42" name="Espace réservé du texte 28">
            <a:extLst>
              <a:ext uri="{FF2B5EF4-FFF2-40B4-BE49-F238E27FC236}">
                <a16:creationId xmlns:a16="http://schemas.microsoft.com/office/drawing/2014/main" id="{8A2E2333-661F-499A-4099-13003D5327DE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831978" y="3591891"/>
            <a:ext cx="1833441" cy="217186"/>
          </a:xfrm>
        </p:spPr>
        <p:txBody>
          <a:bodyPr vert="horz" lIns="0" tIns="0" rIns="0" bIns="0" rtlCol="0" anchor="b">
            <a:noAutofit/>
          </a:bodyPr>
          <a:lstStyle>
            <a:lvl1pPr>
              <a:defRPr lang="fr-FR" sz="1200" spc="20" baseline="0" dirty="0">
                <a:solidFill>
                  <a:schemeClr val="bg1"/>
                </a:solidFill>
                <a:latin typeface="+mn-lt"/>
              </a:defRPr>
            </a:lvl1pPr>
          </a:lstStyle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/>
              <a:t>Titre</a:t>
            </a:r>
          </a:p>
        </p:txBody>
      </p:sp>
      <p:sp>
        <p:nvSpPr>
          <p:cNvPr id="24" name="Espace réservé d’image 23">
            <a:extLst>
              <a:ext uri="{FF2B5EF4-FFF2-40B4-BE49-F238E27FC236}">
                <a16:creationId xmlns:a16="http://schemas.microsoft.com/office/drawing/2014/main" id="{BC2B0E64-6036-C50A-4B09-3307E136D0D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090665" y="4221285"/>
            <a:ext cx="2000530" cy="1612167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lang="fr-FR" sz="1400">
                <a:solidFill>
                  <a:schemeClr val="tx1"/>
                </a:solidFill>
                <a:latin typeface="+mn-lt"/>
              </a:defRPr>
            </a:lvl1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49" name="Espace réservé du texte 48">
            <a:extLst>
              <a:ext uri="{FF2B5EF4-FFF2-40B4-BE49-F238E27FC236}">
                <a16:creationId xmlns:a16="http://schemas.microsoft.com/office/drawing/2014/main" id="{B1360129-7F80-B48D-D46B-A111F17E47B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1088136" y="5687568"/>
            <a:ext cx="2002536" cy="740664"/>
          </a:xfrm>
          <a:custGeom>
            <a:avLst/>
            <a:gdLst>
              <a:gd name="connsiteX0" fmla="*/ 0 w 2226360"/>
              <a:gd name="connsiteY0" fmla="*/ 0 h 1530417"/>
              <a:gd name="connsiteX1" fmla="*/ 2226360 w 2226360"/>
              <a:gd name="connsiteY1" fmla="*/ 0 h 1530417"/>
              <a:gd name="connsiteX2" fmla="*/ 2226360 w 2226360"/>
              <a:gd name="connsiteY2" fmla="*/ 1530417 h 1530417"/>
              <a:gd name="connsiteX3" fmla="*/ 0 w 2226360"/>
              <a:gd name="connsiteY3" fmla="*/ 1530417 h 153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360" h="1530417">
                <a:moveTo>
                  <a:pt x="0" y="0"/>
                </a:moveTo>
                <a:lnTo>
                  <a:pt x="2226360" y="0"/>
                </a:lnTo>
                <a:lnTo>
                  <a:pt x="2226360" y="1530417"/>
                </a:lnTo>
                <a:lnTo>
                  <a:pt x="0" y="1530417"/>
                </a:lnTo>
                <a:close/>
              </a:path>
            </a:pathLst>
          </a:custGeom>
          <a:solidFill>
            <a:schemeClr val="accent1">
              <a:alpha val="85000"/>
            </a:schemeClr>
          </a:solidFill>
        </p:spPr>
        <p:txBody>
          <a:bodyPr wrap="square" lIns="91440" tIns="219456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fr-FR" sz="1400" b="1" i="0" spc="2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 rtl="0"/>
            <a:r>
              <a:rPr lang="fr-FR"/>
              <a:t>Nom</a:t>
            </a:r>
          </a:p>
        </p:txBody>
      </p:sp>
      <p:sp>
        <p:nvSpPr>
          <p:cNvPr id="33" name="Espace réservé du texte 28">
            <a:extLst>
              <a:ext uri="{FF2B5EF4-FFF2-40B4-BE49-F238E27FC236}">
                <a16:creationId xmlns:a16="http://schemas.microsoft.com/office/drawing/2014/main" id="{34A00EE2-7DE2-BF48-E0C1-81C2158B410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85312" y="6150401"/>
            <a:ext cx="1833441" cy="217186"/>
          </a:xfrm>
        </p:spPr>
        <p:txBody>
          <a:bodyPr vert="horz" lIns="0" tIns="0" rIns="0" bIns="0" rtlCol="0" anchor="b">
            <a:noAutofit/>
          </a:bodyPr>
          <a:lstStyle>
            <a:lvl1pPr>
              <a:defRPr lang="fr-FR" sz="1200" spc="20" baseline="0" dirty="0">
                <a:solidFill>
                  <a:schemeClr val="bg1"/>
                </a:solidFill>
                <a:latin typeface="+mn-lt"/>
              </a:defRPr>
            </a:lvl1pPr>
          </a:lstStyle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/>
              <a:t>Titre</a:t>
            </a:r>
          </a:p>
        </p:txBody>
      </p:sp>
      <p:sp>
        <p:nvSpPr>
          <p:cNvPr id="26" name="Espace réservé d’image 23">
            <a:extLst>
              <a:ext uri="{FF2B5EF4-FFF2-40B4-BE49-F238E27FC236}">
                <a16:creationId xmlns:a16="http://schemas.microsoft.com/office/drawing/2014/main" id="{90EE9725-A8CC-5A72-59F1-663EECC9FDF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638242" y="4218973"/>
            <a:ext cx="2000530" cy="1612167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lang="fr-FR" sz="1400">
                <a:solidFill>
                  <a:schemeClr val="tx1"/>
                </a:solidFill>
                <a:latin typeface="+mn-lt"/>
              </a:defRPr>
            </a:lvl1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52" name="Espace réservé du texte 51">
            <a:extLst>
              <a:ext uri="{FF2B5EF4-FFF2-40B4-BE49-F238E27FC236}">
                <a16:creationId xmlns:a16="http://schemas.microsoft.com/office/drawing/2014/main" id="{874C74F1-405C-C6EE-A607-2236B9B08E00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3636236" y="5687568"/>
            <a:ext cx="2002536" cy="740664"/>
          </a:xfrm>
          <a:custGeom>
            <a:avLst/>
            <a:gdLst>
              <a:gd name="connsiteX0" fmla="*/ 0 w 2226360"/>
              <a:gd name="connsiteY0" fmla="*/ 0 h 1530417"/>
              <a:gd name="connsiteX1" fmla="*/ 2226360 w 2226360"/>
              <a:gd name="connsiteY1" fmla="*/ 0 h 1530417"/>
              <a:gd name="connsiteX2" fmla="*/ 2226360 w 2226360"/>
              <a:gd name="connsiteY2" fmla="*/ 1530417 h 1530417"/>
              <a:gd name="connsiteX3" fmla="*/ 0 w 2226360"/>
              <a:gd name="connsiteY3" fmla="*/ 1530417 h 153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360" h="1530417">
                <a:moveTo>
                  <a:pt x="0" y="0"/>
                </a:moveTo>
                <a:lnTo>
                  <a:pt x="2226360" y="0"/>
                </a:lnTo>
                <a:lnTo>
                  <a:pt x="2226360" y="1530417"/>
                </a:lnTo>
                <a:lnTo>
                  <a:pt x="0" y="1530417"/>
                </a:lnTo>
                <a:close/>
              </a:path>
            </a:pathLst>
          </a:custGeom>
          <a:solidFill>
            <a:schemeClr val="accent1">
              <a:alpha val="85000"/>
            </a:schemeClr>
          </a:solidFill>
        </p:spPr>
        <p:txBody>
          <a:bodyPr wrap="square" lIns="91440" tIns="219456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fr-FR" sz="1400" b="1" i="0" spc="2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 rtl="0"/>
            <a:r>
              <a:rPr lang="fr-FR"/>
              <a:t>Nom</a:t>
            </a:r>
          </a:p>
        </p:txBody>
      </p:sp>
      <p:sp>
        <p:nvSpPr>
          <p:cNvPr id="45" name="Espace réservé du texte 28">
            <a:extLst>
              <a:ext uri="{FF2B5EF4-FFF2-40B4-BE49-F238E27FC236}">
                <a16:creationId xmlns:a16="http://schemas.microsoft.com/office/drawing/2014/main" id="{F3B25311-1AE4-31EC-9514-AD4642A2B4F9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734201" y="6151618"/>
            <a:ext cx="1833441" cy="217186"/>
          </a:xfrm>
        </p:spPr>
        <p:txBody>
          <a:bodyPr vert="horz" lIns="0" tIns="0" rIns="0" bIns="0" rtlCol="0" anchor="b">
            <a:noAutofit/>
          </a:bodyPr>
          <a:lstStyle>
            <a:lvl1pPr>
              <a:defRPr lang="fr-FR" sz="1200" spc="20" baseline="0" dirty="0">
                <a:solidFill>
                  <a:schemeClr val="bg1"/>
                </a:solidFill>
                <a:latin typeface="+mn-lt"/>
              </a:defRPr>
            </a:lvl1pPr>
          </a:lstStyle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/>
              <a:t>Titre</a:t>
            </a:r>
          </a:p>
        </p:txBody>
      </p:sp>
      <p:sp>
        <p:nvSpPr>
          <p:cNvPr id="27" name="Espace réservé d’image 23">
            <a:extLst>
              <a:ext uri="{FF2B5EF4-FFF2-40B4-BE49-F238E27FC236}">
                <a16:creationId xmlns:a16="http://schemas.microsoft.com/office/drawing/2014/main" id="{EA14E23B-F3B1-C7A2-B03A-1CEABC2E4CF2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185819" y="4220129"/>
            <a:ext cx="2000530" cy="1612167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lang="fr-FR" sz="1400">
                <a:solidFill>
                  <a:schemeClr val="tx1"/>
                </a:solidFill>
                <a:latin typeface="+mn-lt"/>
              </a:defRPr>
            </a:lvl1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53" name="Espace réservé du texte 52">
            <a:extLst>
              <a:ext uri="{FF2B5EF4-FFF2-40B4-BE49-F238E27FC236}">
                <a16:creationId xmlns:a16="http://schemas.microsoft.com/office/drawing/2014/main" id="{3914135F-F251-D319-FE2A-787B519F9071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183813" y="5687568"/>
            <a:ext cx="2002536" cy="740664"/>
          </a:xfrm>
          <a:custGeom>
            <a:avLst/>
            <a:gdLst>
              <a:gd name="connsiteX0" fmla="*/ 0 w 2226360"/>
              <a:gd name="connsiteY0" fmla="*/ 0 h 1530417"/>
              <a:gd name="connsiteX1" fmla="*/ 2226360 w 2226360"/>
              <a:gd name="connsiteY1" fmla="*/ 0 h 1530417"/>
              <a:gd name="connsiteX2" fmla="*/ 2226360 w 2226360"/>
              <a:gd name="connsiteY2" fmla="*/ 1530417 h 1530417"/>
              <a:gd name="connsiteX3" fmla="*/ 0 w 2226360"/>
              <a:gd name="connsiteY3" fmla="*/ 1530417 h 153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360" h="1530417">
                <a:moveTo>
                  <a:pt x="0" y="0"/>
                </a:moveTo>
                <a:lnTo>
                  <a:pt x="2226360" y="0"/>
                </a:lnTo>
                <a:lnTo>
                  <a:pt x="2226360" y="1530417"/>
                </a:lnTo>
                <a:lnTo>
                  <a:pt x="0" y="1530417"/>
                </a:lnTo>
                <a:close/>
              </a:path>
            </a:pathLst>
          </a:custGeom>
          <a:solidFill>
            <a:schemeClr val="accent1">
              <a:alpha val="85000"/>
            </a:schemeClr>
          </a:solidFill>
        </p:spPr>
        <p:txBody>
          <a:bodyPr wrap="square" lIns="91440" tIns="219456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fr-FR" sz="1400" b="1" i="0" spc="2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 rtl="0"/>
            <a:r>
              <a:rPr lang="fr-FR"/>
              <a:t>Nom</a:t>
            </a:r>
          </a:p>
        </p:txBody>
      </p:sp>
      <p:sp>
        <p:nvSpPr>
          <p:cNvPr id="48" name="Espace réservé du texte 28">
            <a:extLst>
              <a:ext uri="{FF2B5EF4-FFF2-40B4-BE49-F238E27FC236}">
                <a16:creationId xmlns:a16="http://schemas.microsoft.com/office/drawing/2014/main" id="{A39619BE-B308-86FC-D02B-5B8AE1C8BF9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283090" y="6149184"/>
            <a:ext cx="1833441" cy="217186"/>
          </a:xfrm>
        </p:spPr>
        <p:txBody>
          <a:bodyPr vert="horz" lIns="0" tIns="0" rIns="0" bIns="0" rtlCol="0" anchor="b">
            <a:noAutofit/>
          </a:bodyPr>
          <a:lstStyle>
            <a:lvl1pPr>
              <a:defRPr lang="fr-FR" sz="1200" spc="20" baseline="0" dirty="0">
                <a:solidFill>
                  <a:schemeClr val="bg1"/>
                </a:solidFill>
                <a:latin typeface="+mn-lt"/>
              </a:defRPr>
            </a:lvl1pPr>
          </a:lstStyle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/>
              <a:t>Titre</a:t>
            </a:r>
          </a:p>
        </p:txBody>
      </p:sp>
      <p:sp>
        <p:nvSpPr>
          <p:cNvPr id="25" name="Espace réservé d’image 23">
            <a:extLst>
              <a:ext uri="{FF2B5EF4-FFF2-40B4-BE49-F238E27FC236}">
                <a16:creationId xmlns:a16="http://schemas.microsoft.com/office/drawing/2014/main" id="{D44FC776-875A-9EAD-435C-F5D0F3DF385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733396" y="4222440"/>
            <a:ext cx="2000530" cy="1612167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 anchor="ctr">
            <a:noAutofit/>
          </a:bodyPr>
          <a:lstStyle>
            <a:lvl1pPr marL="0" indent="0" algn="ctr">
              <a:buNone/>
              <a:defRPr lang="fr-FR" sz="1400">
                <a:solidFill>
                  <a:schemeClr val="tx1"/>
                </a:solidFill>
                <a:latin typeface="+mn-lt"/>
              </a:defRPr>
            </a:lvl1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54" name="Espace réservé du texte 53">
            <a:extLst>
              <a:ext uri="{FF2B5EF4-FFF2-40B4-BE49-F238E27FC236}">
                <a16:creationId xmlns:a16="http://schemas.microsoft.com/office/drawing/2014/main" id="{B9DED069-060F-0176-B4A9-26120A147B76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731390" y="5687568"/>
            <a:ext cx="2002536" cy="740664"/>
          </a:xfrm>
          <a:custGeom>
            <a:avLst/>
            <a:gdLst>
              <a:gd name="connsiteX0" fmla="*/ 0 w 2226360"/>
              <a:gd name="connsiteY0" fmla="*/ 0 h 1530417"/>
              <a:gd name="connsiteX1" fmla="*/ 2226360 w 2226360"/>
              <a:gd name="connsiteY1" fmla="*/ 0 h 1530417"/>
              <a:gd name="connsiteX2" fmla="*/ 2226360 w 2226360"/>
              <a:gd name="connsiteY2" fmla="*/ 1530417 h 1530417"/>
              <a:gd name="connsiteX3" fmla="*/ 0 w 2226360"/>
              <a:gd name="connsiteY3" fmla="*/ 1530417 h 1530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360" h="1530417">
                <a:moveTo>
                  <a:pt x="0" y="0"/>
                </a:moveTo>
                <a:lnTo>
                  <a:pt x="2226360" y="0"/>
                </a:lnTo>
                <a:lnTo>
                  <a:pt x="2226360" y="1530417"/>
                </a:lnTo>
                <a:lnTo>
                  <a:pt x="0" y="1530417"/>
                </a:lnTo>
                <a:close/>
              </a:path>
            </a:pathLst>
          </a:custGeom>
          <a:solidFill>
            <a:schemeClr val="accent1">
              <a:alpha val="85000"/>
            </a:schemeClr>
          </a:solidFill>
        </p:spPr>
        <p:txBody>
          <a:bodyPr wrap="square" lIns="91440" tIns="219456" rIns="0" bIns="0" rtlCol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fr-FR" sz="1400" b="1" i="0" spc="2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 rtl="0"/>
            <a:r>
              <a:rPr lang="fr-FR"/>
              <a:t>Nom</a:t>
            </a:r>
          </a:p>
        </p:txBody>
      </p:sp>
      <p:sp>
        <p:nvSpPr>
          <p:cNvPr id="51" name="Espace réservé du texte 28">
            <a:extLst>
              <a:ext uri="{FF2B5EF4-FFF2-40B4-BE49-F238E27FC236}">
                <a16:creationId xmlns:a16="http://schemas.microsoft.com/office/drawing/2014/main" id="{4AD10861-EBBA-146D-C4EC-C0252F808B5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831978" y="6152835"/>
            <a:ext cx="1833441" cy="217186"/>
          </a:xfrm>
        </p:spPr>
        <p:txBody>
          <a:bodyPr vert="horz" lIns="0" tIns="0" rIns="0" bIns="0" rtlCol="0" anchor="b">
            <a:noAutofit/>
          </a:bodyPr>
          <a:lstStyle>
            <a:lvl1pPr>
              <a:defRPr lang="fr-FR" sz="1200" spc="20" baseline="0" dirty="0">
                <a:solidFill>
                  <a:schemeClr val="bg1"/>
                </a:solidFill>
                <a:latin typeface="+mn-lt"/>
              </a:defRPr>
            </a:lvl1pPr>
          </a:lstStyle>
          <a:p>
            <a:pPr marL="0" lvl="0" indent="0" rtl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/>
              <a:t>Titre</a:t>
            </a: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58B2A1B4-8B38-9645-3655-35A4232B984C}"/>
              </a:ext>
            </a:extLst>
          </p:cNvPr>
          <p:cNvSpPr>
            <a:spLocks noGrp="1"/>
          </p:cNvSpPr>
          <p:nvPr>
            <p:ph type="ftr" sz="quarter" idx="45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 dirty="0"/>
              <a:t>PRÉSENTATION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FFD77F83-709B-A595-838B-A50CBBA8DB76}"/>
              </a:ext>
            </a:extLst>
          </p:cNvPr>
          <p:cNvSpPr>
            <a:spLocks noGrp="1"/>
          </p:cNvSpPr>
          <p:nvPr>
            <p:ph type="sldNum" sz="quarter" idx="46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09A01C0A-2BB6-49E7-91A3-DCB9F9F59583}" type="slidenum">
              <a:rPr lang="fr-FR" smtClean="0"/>
              <a:pPr rtl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751072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21">
            <a:extLst>
              <a:ext uri="{FF2B5EF4-FFF2-40B4-BE49-F238E27FC236}">
                <a16:creationId xmlns:a16="http://schemas.microsoft.com/office/drawing/2014/main" id="{3995F526-330B-DAB7-25A1-EFA47C9C80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384" y="884982"/>
            <a:ext cx="5744335" cy="979204"/>
          </a:xfrm>
        </p:spPr>
        <p:txBody>
          <a:bodyPr lIns="0" tIns="0" rIns="0" bIns="0" rtlCol="0" anchor="t">
            <a:noAutofit/>
          </a:bodyPr>
          <a:lstStyle>
            <a:lvl1pPr>
              <a:defRPr lang="fr-FR" sz="3600" cap="all" baseline="0"/>
            </a:lvl1pPr>
          </a:lstStyle>
          <a:p>
            <a:pPr rtl="0"/>
            <a:r>
              <a:rPr lang="fr-FR"/>
              <a:t>CLIQUEZ POUR MODIFIER LE TITRE DU MASQUE</a:t>
            </a:r>
          </a:p>
        </p:txBody>
      </p:sp>
      <p:sp>
        <p:nvSpPr>
          <p:cNvPr id="15" name="Espace réservé du texte 28">
            <a:extLst>
              <a:ext uri="{FF2B5EF4-FFF2-40B4-BE49-F238E27FC236}">
                <a16:creationId xmlns:a16="http://schemas.microsoft.com/office/drawing/2014/main" id="{93B8605C-A60E-DE47-5851-9BF04601C89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52790" y="1864186"/>
            <a:ext cx="5753520" cy="631867"/>
          </a:xfrm>
        </p:spPr>
        <p:txBody>
          <a:bodyPr lIns="0" tIns="0" rIns="0" bIns="0" rtlCol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fr-FR" sz="2000" b="1" i="0" kern="1200" cap="all" spc="300" baseline="0" dirty="0">
                <a:solidFill>
                  <a:schemeClr val="tx1"/>
                </a:solidFill>
                <a:latin typeface="+mj-lt"/>
                <a:ea typeface="+mn-ea"/>
                <a:cs typeface="Arial Black" panose="020B0604020202020204" pitchFamily="34" charset="0"/>
              </a:defRPr>
            </a:lvl1pPr>
          </a:lstStyle>
          <a:p>
            <a:pPr rtl="0"/>
            <a:r>
              <a:rPr lang="fr-FR"/>
              <a:t>CLIQUEZ POUR MODIFIER LE STYLE DES SOUS-TITRES DU MASQUE</a:t>
            </a:r>
          </a:p>
        </p:txBody>
      </p:sp>
      <p:sp>
        <p:nvSpPr>
          <p:cNvPr id="40" name="Espace réservé du texte 28">
            <a:extLst>
              <a:ext uri="{FF2B5EF4-FFF2-40B4-BE49-F238E27FC236}">
                <a16:creationId xmlns:a16="http://schemas.microsoft.com/office/drawing/2014/main" id="{7B436DCE-21AD-38E2-5C66-1BA09385112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51805" y="2553205"/>
            <a:ext cx="5257800" cy="1311566"/>
          </a:xfrm>
        </p:spPr>
        <p:txBody>
          <a:bodyPr vert="horz" lIns="0" tIns="0" rIns="0" bIns="0" rtlCol="0">
            <a:noAutofit/>
          </a:bodyPr>
          <a:lstStyle>
            <a:lvl1pPr marL="0" indent="0">
              <a:buFont typeface="Arial" panose="020B0604020202020204" pitchFamily="34" charset="0"/>
              <a:buChar char="•"/>
              <a:defRPr lang="fr-FR" sz="1400" spc="0" baseline="0" dirty="0"/>
            </a:lvl1pPr>
          </a:lstStyle>
          <a:p>
            <a:pPr marL="285750" lvl="0" indent="-285750" rtl="0">
              <a:lnSpc>
                <a:spcPct val="100000"/>
              </a:lnSpc>
              <a:spcBef>
                <a:spcPts val="0"/>
              </a:spcBef>
            </a:pPr>
            <a:r>
              <a:rPr lang="fr-FR"/>
              <a:t>Deuxième niveau</a:t>
            </a:r>
          </a:p>
          <a:p>
            <a:pPr marL="285750" lvl="0" indent="-285750" rtl="0">
              <a:lnSpc>
                <a:spcPct val="100000"/>
              </a:lnSpc>
              <a:spcBef>
                <a:spcPts val="0"/>
              </a:spcBef>
            </a:pPr>
            <a:endParaRPr lang="fr-FR" dirty="0"/>
          </a:p>
        </p:txBody>
      </p:sp>
      <p:sp>
        <p:nvSpPr>
          <p:cNvPr id="20" name="Espace réservé du texte 28">
            <a:extLst>
              <a:ext uri="{FF2B5EF4-FFF2-40B4-BE49-F238E27FC236}">
                <a16:creationId xmlns:a16="http://schemas.microsoft.com/office/drawing/2014/main" id="{3A8FAFF0-E023-1B32-CC58-E8ABA8632D2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52790" y="4057317"/>
            <a:ext cx="5753520" cy="631867"/>
          </a:xfrm>
        </p:spPr>
        <p:txBody>
          <a:bodyPr lIns="0" tIns="0" rIns="0" bIns="0" rtlCol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fr-FR" sz="2000" b="1" i="0" kern="1200" cap="all" spc="300" baseline="0" dirty="0">
                <a:solidFill>
                  <a:schemeClr val="tx1"/>
                </a:solidFill>
                <a:latin typeface="+mj-lt"/>
                <a:ea typeface="+mn-ea"/>
                <a:cs typeface="Arial Black" panose="020B0604020202020204" pitchFamily="34" charset="0"/>
              </a:defRPr>
            </a:lvl1pPr>
          </a:lstStyle>
          <a:p>
            <a:pPr rtl="0"/>
            <a:r>
              <a:rPr lang="fr-FR"/>
              <a:t>CLIQUEZ POUR MODIFIER LE STYLE DES SOUS-TITRES DU MASQUE</a:t>
            </a:r>
          </a:p>
        </p:txBody>
      </p:sp>
      <p:sp>
        <p:nvSpPr>
          <p:cNvPr id="19" name="Espace réservé du texte 28">
            <a:extLst>
              <a:ext uri="{FF2B5EF4-FFF2-40B4-BE49-F238E27FC236}">
                <a16:creationId xmlns:a16="http://schemas.microsoft.com/office/drawing/2014/main" id="{B73215FA-B8EB-7DD7-837F-F76B74F8372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51805" y="4746336"/>
            <a:ext cx="5257800" cy="1311566"/>
          </a:xfrm>
        </p:spPr>
        <p:txBody>
          <a:bodyPr vert="horz" lIns="0" tIns="0" rIns="0" bIns="0" rtlCol="0">
            <a:noAutofit/>
          </a:bodyPr>
          <a:lstStyle>
            <a:lvl1pPr marL="0" indent="0">
              <a:buFont typeface="Arial" panose="020B0604020202020204" pitchFamily="34" charset="0"/>
              <a:buChar char="•"/>
              <a:defRPr lang="fr-FR" sz="1400" spc="0" baseline="0" dirty="0"/>
            </a:lvl1pPr>
          </a:lstStyle>
          <a:p>
            <a:pPr marL="285750" lvl="0" indent="-285750" rtl="0">
              <a:lnSpc>
                <a:spcPct val="100000"/>
              </a:lnSpc>
              <a:spcBef>
                <a:spcPts val="0"/>
              </a:spcBef>
            </a:pPr>
            <a:r>
              <a:rPr lang="fr-FR"/>
              <a:t>Deuxième niveau</a:t>
            </a:r>
          </a:p>
          <a:p>
            <a:pPr marL="285750" lvl="0" indent="-285750" rtl="0">
              <a:lnSpc>
                <a:spcPct val="100000"/>
              </a:lnSpc>
              <a:spcBef>
                <a:spcPts val="0"/>
              </a:spcBef>
            </a:pPr>
            <a:endParaRPr lang="fr-FR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AED9AA9-2FB1-B400-47C0-803090B07B01}"/>
              </a:ext>
            </a:extLst>
          </p:cNvPr>
          <p:cNvSpPr/>
          <p:nvPr userDrawn="1"/>
        </p:nvSpPr>
        <p:spPr>
          <a:xfrm>
            <a:off x="7793831" y="810843"/>
            <a:ext cx="3091172" cy="5597912"/>
          </a:xfrm>
          <a:prstGeom prst="rect">
            <a:avLst/>
          </a:prstGeom>
          <a:solidFill>
            <a:schemeClr val="accent1">
              <a:alpha val="9323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fr-FR"/>
            </a:defPPr>
          </a:lstStyle>
          <a:p>
            <a:pPr algn="ctr" rtl="0"/>
            <a:endParaRPr lang="fr-FR" dirty="0">
              <a:solidFill>
                <a:schemeClr val="accent1"/>
              </a:solidFill>
            </a:endParaRPr>
          </a:p>
        </p:txBody>
      </p:sp>
      <p:sp>
        <p:nvSpPr>
          <p:cNvPr id="18" name="Espace réservé d’image 17">
            <a:extLst>
              <a:ext uri="{FF2B5EF4-FFF2-40B4-BE49-F238E27FC236}">
                <a16:creationId xmlns:a16="http://schemas.microsoft.com/office/drawing/2014/main" id="{C39E8D03-897F-C49F-D816-03B8BD63013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14510" y="1066373"/>
            <a:ext cx="2243137" cy="4929188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 anchor="ctr">
            <a:noAutofit/>
          </a:bodyPr>
          <a:lstStyle>
            <a:lvl1pPr algn="ctr">
              <a:defRPr lang="fr-FR"/>
            </a:lvl1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22" name="Espace réservé d’image 17">
            <a:extLst>
              <a:ext uri="{FF2B5EF4-FFF2-40B4-BE49-F238E27FC236}">
                <a16:creationId xmlns:a16="http://schemas.microsoft.com/office/drawing/2014/main" id="{DE571619-8CCB-E378-472D-84C8ED7F8AC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791099" y="1066373"/>
            <a:ext cx="1672682" cy="2278993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 anchor="ctr">
            <a:noAutofit/>
          </a:bodyPr>
          <a:lstStyle>
            <a:lvl1pPr algn="ctr">
              <a:defRPr lang="fr-FR"/>
            </a:lvl1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23" name="Espace réservé d’image 17">
            <a:extLst>
              <a:ext uri="{FF2B5EF4-FFF2-40B4-BE49-F238E27FC236}">
                <a16:creationId xmlns:a16="http://schemas.microsoft.com/office/drawing/2014/main" id="{4A772672-1696-B0AC-34A7-37560F101DF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791099" y="3716568"/>
            <a:ext cx="1672682" cy="2278993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 anchor="ctr">
            <a:noAutofit/>
          </a:bodyPr>
          <a:lstStyle>
            <a:lvl1pPr algn="ctr">
              <a:defRPr lang="fr-FR"/>
            </a:lvl1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5A615220-DA65-3A8D-609D-95B6D86B192A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 dirty="0"/>
              <a:t>PRÉSENTATION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6AC2A57F-F2BF-F3B3-9D45-5DCD2608D80C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09A01C0A-2BB6-49E7-91A3-DCB9F9F59583}" type="slidenum">
              <a:rPr lang="fr-FR" smtClean="0"/>
              <a:pPr rtl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992005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">
            <a:extLst>
              <a:ext uri="{FF2B5EF4-FFF2-40B4-BE49-F238E27FC236}">
                <a16:creationId xmlns:a16="http://schemas.microsoft.com/office/drawing/2014/main" id="{821385B8-472C-422F-2A52-C71336190A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0168" y="876301"/>
            <a:ext cx="10122632" cy="652054"/>
          </a:xfrm>
        </p:spPr>
        <p:txBody>
          <a:bodyPr rtlCol="0" anchor="ctr">
            <a:noAutofit/>
          </a:bodyPr>
          <a:lstStyle>
            <a:lvl1pPr algn="ctr">
              <a:defRPr lang="fr-FR" sz="3600" baseline="0"/>
            </a:lvl1pPr>
          </a:lstStyle>
          <a:p>
            <a:pPr rtl="0"/>
            <a:r>
              <a:rPr lang="fr-FR"/>
              <a:t>Cliquez pour modifier le titre principal</a:t>
            </a:r>
          </a:p>
        </p:txBody>
      </p:sp>
      <p:sp>
        <p:nvSpPr>
          <p:cNvPr id="2" name="Ovale 1">
            <a:extLst>
              <a:ext uri="{FF2B5EF4-FFF2-40B4-BE49-F238E27FC236}">
                <a16:creationId xmlns:a16="http://schemas.microsoft.com/office/drawing/2014/main" id="{9DE7CA9C-8486-4EA1-8701-DB28FF478598}"/>
              </a:ext>
            </a:extLst>
          </p:cNvPr>
          <p:cNvSpPr/>
          <p:nvPr userDrawn="1"/>
        </p:nvSpPr>
        <p:spPr>
          <a:xfrm>
            <a:off x="2060160" y="2070777"/>
            <a:ext cx="956930" cy="956930"/>
          </a:xfrm>
          <a:prstGeom prst="ellipse">
            <a:avLst/>
          </a:prstGeom>
          <a:solidFill>
            <a:schemeClr val="accent1">
              <a:alpha val="7449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fr-FR"/>
            </a:defPPr>
          </a:lstStyle>
          <a:p>
            <a:pPr algn="ctr" rtl="0"/>
            <a:endParaRPr lang="fr-FR" dirty="0">
              <a:solidFill>
                <a:schemeClr val="accent1"/>
              </a:solidFill>
            </a:endParaRPr>
          </a:p>
        </p:txBody>
      </p:sp>
      <p:sp>
        <p:nvSpPr>
          <p:cNvPr id="26" name="Espace réservé d’image 13">
            <a:extLst>
              <a:ext uri="{FF2B5EF4-FFF2-40B4-BE49-F238E27FC236}">
                <a16:creationId xmlns:a16="http://schemas.microsoft.com/office/drawing/2014/main" id="{5C378C59-971F-BF38-742D-D95B205A12CA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1540257" y="2001750"/>
            <a:ext cx="1159161" cy="1036101"/>
          </a:xfrm>
          <a:noFill/>
        </p:spPr>
        <p:txBody>
          <a:bodyPr rtlCol="0" anchor="ctr">
            <a:noAutofit/>
          </a:bodyPr>
          <a:lstStyle>
            <a:lvl1pPr algn="ctr">
              <a:defRPr lang="fr-FR" sz="1600"/>
            </a:lvl1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21" name="Sous-titre 2">
            <a:extLst>
              <a:ext uri="{FF2B5EF4-FFF2-40B4-BE49-F238E27FC236}">
                <a16:creationId xmlns:a16="http://schemas.microsoft.com/office/drawing/2014/main" id="{3BAF3E19-6FBE-8CBB-4079-33F65C860D3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44257" y="3029583"/>
            <a:ext cx="2940863" cy="1002007"/>
          </a:xfrm>
        </p:spPr>
        <p:txBody>
          <a:bodyPr rtlCol="0" anchor="b">
            <a:noAutofit/>
          </a:bodyPr>
          <a:lstStyle>
            <a:lvl1pPr marL="0" indent="0" algn="l">
              <a:lnSpc>
                <a:spcPct val="100000"/>
              </a:lnSpc>
              <a:buNone/>
              <a:defRPr lang="fr-FR" sz="2000" b="1" i="0" cap="all" spc="300" baseline="0">
                <a:latin typeface="+mj-lt"/>
                <a:cs typeface="Arial Black" panose="020B0604020202020204" pitchFamily="34" charset="0"/>
              </a:defRPr>
            </a:lvl1pPr>
            <a:lvl2pPr marL="457200" indent="0" algn="ctr">
              <a:buNone/>
              <a:defRPr lang="fr-FR" sz="2000"/>
            </a:lvl2pPr>
            <a:lvl3pPr marL="914400" indent="0" algn="ctr">
              <a:buNone/>
              <a:defRPr lang="fr-FR" sz="1800"/>
            </a:lvl3pPr>
            <a:lvl4pPr marL="1371600" indent="0" algn="ctr">
              <a:buNone/>
              <a:defRPr lang="fr-FR" sz="1600"/>
            </a:lvl4pPr>
            <a:lvl5pPr marL="1828800" indent="0" algn="ctr">
              <a:buNone/>
              <a:defRPr lang="fr-FR" sz="1600"/>
            </a:lvl5pPr>
            <a:lvl6pPr marL="2286000" indent="0" algn="ctr">
              <a:buNone/>
              <a:defRPr lang="fr-FR" sz="1600"/>
            </a:lvl6pPr>
            <a:lvl7pPr marL="2743200" indent="0" algn="ctr">
              <a:buNone/>
              <a:defRPr lang="fr-FR" sz="1600"/>
            </a:lvl7pPr>
            <a:lvl8pPr marL="3200400" indent="0" algn="ctr">
              <a:buNone/>
              <a:defRPr lang="fr-FR" sz="1600"/>
            </a:lvl8pPr>
            <a:lvl9pPr marL="3657600" indent="0" algn="ctr">
              <a:buNone/>
              <a:defRPr lang="fr-FR" sz="1600"/>
            </a:lvl9pPr>
          </a:lstStyle>
          <a:p>
            <a:pPr rtl="0"/>
            <a:r>
              <a:rPr lang="fr-FR"/>
              <a:t>CLIQUEZ POUR MODIFIER LE STYLE DES SOUS-TITRES DU MASQUE</a:t>
            </a:r>
          </a:p>
        </p:txBody>
      </p:sp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id="{16C42666-9F54-E92B-0327-85CCBAD21F0A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844257" y="4053021"/>
            <a:ext cx="2944737" cy="2284667"/>
          </a:xfrm>
        </p:spPr>
        <p:txBody>
          <a:bodyPr lIns="0" tIns="0" rIns="0" bIns="0" rtlCol="0">
            <a:no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lang="fr-FR" sz="1400" b="0" i="0">
                <a:latin typeface="+mn-lt"/>
              </a:defRPr>
            </a:lvl1pPr>
            <a:lvl2pPr marL="800100" indent="-342900">
              <a:lnSpc>
                <a:spcPct val="100000"/>
              </a:lnSpc>
              <a:buFont typeface="Arial" panose="020B0604020202020204" pitchFamily="34" charset="0"/>
              <a:buChar char="•"/>
              <a:defRPr lang="fr-FR" sz="1400" b="0" i="0">
                <a:latin typeface="+mn-lt"/>
              </a:defRPr>
            </a:lvl2pPr>
            <a:lvl3pPr marL="1200150" indent="-285750">
              <a:lnSpc>
                <a:spcPct val="100000"/>
              </a:lnSpc>
              <a:buFont typeface="Arial" panose="020B0604020202020204" pitchFamily="34" charset="0"/>
              <a:buChar char="•"/>
              <a:defRPr lang="fr-FR" sz="1400" b="0" i="0">
                <a:latin typeface="+mn-lt"/>
              </a:defRPr>
            </a:lvl3pPr>
            <a:lvl4pPr marL="1657350" indent="-285750">
              <a:lnSpc>
                <a:spcPct val="100000"/>
              </a:lnSpc>
              <a:buFont typeface="Arial" panose="020B0604020202020204" pitchFamily="34" charset="0"/>
              <a:buChar char="•"/>
              <a:defRPr lang="fr-FR" sz="1400" b="0" i="0">
                <a:latin typeface="+mn-lt"/>
              </a:defRPr>
            </a:lvl4pPr>
            <a:lvl5pPr marL="2114550" indent="-285750">
              <a:lnSpc>
                <a:spcPct val="100000"/>
              </a:lnSpc>
              <a:buFont typeface="Arial" panose="020B0604020202020204" pitchFamily="34" charset="0"/>
              <a:buChar char="•"/>
              <a:defRPr lang="fr-FR" sz="1400" b="0" i="0">
                <a:latin typeface="+mn-lt"/>
              </a:defRPr>
            </a:lvl5pPr>
            <a:lvl6pPr>
              <a:defRPr lang="fr-FR" sz="2000"/>
            </a:lvl6pPr>
            <a:lvl7pPr>
              <a:defRPr lang="fr-FR" sz="2000"/>
            </a:lvl7pPr>
            <a:lvl8pPr>
              <a:defRPr lang="fr-FR" sz="2000"/>
            </a:lvl8pPr>
            <a:lvl9pPr>
              <a:defRPr lang="fr-FR" sz="2000"/>
            </a:lvl9pPr>
          </a:lstStyle>
          <a:p>
            <a:pPr lvl="0" rtl="0"/>
            <a:r>
              <a:rPr lang="fr-FR"/>
              <a:t>Cliquez pour modifier les styles de texte du masque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3" name="Ovale 2">
            <a:extLst>
              <a:ext uri="{FF2B5EF4-FFF2-40B4-BE49-F238E27FC236}">
                <a16:creationId xmlns:a16="http://schemas.microsoft.com/office/drawing/2014/main" id="{FCFF2E1B-0868-370D-4DD5-C9FAA608FAF8}"/>
              </a:ext>
            </a:extLst>
          </p:cNvPr>
          <p:cNvSpPr/>
          <p:nvPr userDrawn="1"/>
        </p:nvSpPr>
        <p:spPr>
          <a:xfrm>
            <a:off x="5617535" y="2070777"/>
            <a:ext cx="956930" cy="956930"/>
          </a:xfrm>
          <a:prstGeom prst="ellipse">
            <a:avLst/>
          </a:prstGeom>
          <a:solidFill>
            <a:schemeClr val="accent1">
              <a:alpha val="7449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fr-FR"/>
            </a:defPPr>
          </a:lstStyle>
          <a:p>
            <a:pPr algn="ctr" rtl="0"/>
            <a:endParaRPr lang="fr-FR" dirty="0">
              <a:solidFill>
                <a:schemeClr val="accent1"/>
              </a:solidFill>
            </a:endParaRPr>
          </a:p>
        </p:txBody>
      </p:sp>
      <p:sp>
        <p:nvSpPr>
          <p:cNvPr id="14" name="Espace réservé d’image 13">
            <a:extLst>
              <a:ext uri="{FF2B5EF4-FFF2-40B4-BE49-F238E27FC236}">
                <a16:creationId xmlns:a16="http://schemas.microsoft.com/office/drawing/2014/main" id="{0B4A9B4F-A838-18BA-A205-674E6E13EB4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5107541" y="2001750"/>
            <a:ext cx="1159161" cy="1036101"/>
          </a:xfrm>
          <a:noFill/>
        </p:spPr>
        <p:txBody>
          <a:bodyPr rtlCol="0" anchor="ctr">
            <a:noAutofit/>
          </a:bodyPr>
          <a:lstStyle>
            <a:lvl1pPr algn="ctr">
              <a:defRPr lang="fr-FR" sz="1600"/>
            </a:lvl1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31" name="Espace réservé du texte 28">
            <a:extLst>
              <a:ext uri="{FF2B5EF4-FFF2-40B4-BE49-F238E27FC236}">
                <a16:creationId xmlns:a16="http://schemas.microsoft.com/office/drawing/2014/main" id="{35959781-AA1F-7789-57AC-F3583B408E7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617227" y="3064120"/>
            <a:ext cx="2940864" cy="988902"/>
          </a:xfrm>
        </p:spPr>
        <p:txBody>
          <a:bodyPr lIns="0" tIns="0" rIns="0" bIns="0" rtlCol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fr-FR" sz="2000" b="1" i="0" kern="1200" cap="all" spc="300" baseline="0" dirty="0">
                <a:solidFill>
                  <a:schemeClr val="tx1"/>
                </a:solidFill>
                <a:latin typeface="+mj-lt"/>
                <a:ea typeface="+mn-ea"/>
                <a:cs typeface="Arial Black" panose="020B0604020202020204" pitchFamily="34" charset="0"/>
              </a:defRPr>
            </a:lvl1pPr>
          </a:lstStyle>
          <a:p>
            <a:pPr rtl="0"/>
            <a:r>
              <a:rPr lang="fr-FR"/>
              <a:t>CLIQUEZ POUR MODIFIER LE STYLE DES SOUS-TITRES DU MASQUE</a:t>
            </a:r>
          </a:p>
        </p:txBody>
      </p:sp>
      <p:sp>
        <p:nvSpPr>
          <p:cNvPr id="24" name="Espace réservé du contenu 2">
            <a:extLst>
              <a:ext uri="{FF2B5EF4-FFF2-40B4-BE49-F238E27FC236}">
                <a16:creationId xmlns:a16="http://schemas.microsoft.com/office/drawing/2014/main" id="{73AFA26A-367B-C958-6FDA-30DC18B38549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617226" y="4066126"/>
            <a:ext cx="2944737" cy="2284667"/>
          </a:xfrm>
        </p:spPr>
        <p:txBody>
          <a:bodyPr tIns="0" bIns="0" rtlCol="0">
            <a:no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lang="fr-FR" sz="1400" b="0" i="0">
                <a:latin typeface="+mn-lt"/>
              </a:defRPr>
            </a:lvl1pPr>
            <a:lvl2pPr marL="800100" indent="-342900">
              <a:lnSpc>
                <a:spcPct val="100000"/>
              </a:lnSpc>
              <a:buFont typeface="Arial" panose="020B0604020202020204" pitchFamily="34" charset="0"/>
              <a:buChar char="•"/>
              <a:defRPr lang="fr-FR" sz="1400" b="0" i="0">
                <a:latin typeface="+mn-lt"/>
              </a:defRPr>
            </a:lvl2pPr>
            <a:lvl3pPr marL="1200150" indent="-285750">
              <a:lnSpc>
                <a:spcPct val="100000"/>
              </a:lnSpc>
              <a:buFont typeface="Arial" panose="020B0604020202020204" pitchFamily="34" charset="0"/>
              <a:buChar char="•"/>
              <a:defRPr lang="fr-FR" sz="1400" b="0" i="0">
                <a:latin typeface="+mn-lt"/>
              </a:defRPr>
            </a:lvl3pPr>
            <a:lvl4pPr marL="1657350" indent="-285750">
              <a:lnSpc>
                <a:spcPct val="100000"/>
              </a:lnSpc>
              <a:buFont typeface="Arial" panose="020B0604020202020204" pitchFamily="34" charset="0"/>
              <a:buChar char="•"/>
              <a:defRPr lang="fr-FR" sz="1400" b="0" i="0">
                <a:latin typeface="+mn-lt"/>
              </a:defRPr>
            </a:lvl4pPr>
            <a:lvl5pPr marL="2114550" indent="-285750">
              <a:lnSpc>
                <a:spcPct val="100000"/>
              </a:lnSpc>
              <a:buFont typeface="Arial" panose="020B0604020202020204" pitchFamily="34" charset="0"/>
              <a:buChar char="•"/>
              <a:defRPr lang="fr-FR" sz="1400" b="0" i="0">
                <a:latin typeface="+mn-lt"/>
              </a:defRPr>
            </a:lvl5pPr>
            <a:lvl6pPr>
              <a:defRPr lang="fr-FR" sz="2000"/>
            </a:lvl6pPr>
            <a:lvl7pPr>
              <a:defRPr lang="fr-FR" sz="2000"/>
            </a:lvl7pPr>
            <a:lvl8pPr>
              <a:defRPr lang="fr-FR" sz="2000"/>
            </a:lvl8pPr>
            <a:lvl9pPr>
              <a:defRPr lang="fr-FR" sz="2000"/>
            </a:lvl9pPr>
          </a:lstStyle>
          <a:p>
            <a:pPr lvl="0" rtl="0"/>
            <a:r>
              <a:rPr lang="fr-FR"/>
              <a:t>Cliquez pour modifier les styles de texte du masque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4" name="Ovale 3">
            <a:extLst>
              <a:ext uri="{FF2B5EF4-FFF2-40B4-BE49-F238E27FC236}">
                <a16:creationId xmlns:a16="http://schemas.microsoft.com/office/drawing/2014/main" id="{BE993317-B15E-4278-C4C8-D2C8F54AED79}"/>
              </a:ext>
            </a:extLst>
          </p:cNvPr>
          <p:cNvSpPr/>
          <p:nvPr userDrawn="1"/>
        </p:nvSpPr>
        <p:spPr>
          <a:xfrm>
            <a:off x="8836567" y="2070777"/>
            <a:ext cx="956930" cy="956930"/>
          </a:xfrm>
          <a:prstGeom prst="ellipse">
            <a:avLst/>
          </a:prstGeom>
          <a:solidFill>
            <a:schemeClr val="accent1">
              <a:alpha val="7449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fr-FR"/>
            </a:defPPr>
          </a:lstStyle>
          <a:p>
            <a:pPr algn="ctr" rtl="0"/>
            <a:endParaRPr lang="fr-FR" dirty="0">
              <a:solidFill>
                <a:schemeClr val="accent1"/>
              </a:solidFill>
            </a:endParaRPr>
          </a:p>
        </p:txBody>
      </p:sp>
      <p:sp>
        <p:nvSpPr>
          <p:cNvPr id="25" name="Espace réservé d’image 13">
            <a:extLst>
              <a:ext uri="{FF2B5EF4-FFF2-40B4-BE49-F238E27FC236}">
                <a16:creationId xmlns:a16="http://schemas.microsoft.com/office/drawing/2014/main" id="{320E0A84-9337-4401-9D13-157978C60776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8333421" y="2004710"/>
            <a:ext cx="1159161" cy="1036101"/>
          </a:xfrm>
          <a:noFill/>
        </p:spPr>
        <p:txBody>
          <a:bodyPr rtlCol="0" anchor="ctr">
            <a:noAutofit/>
          </a:bodyPr>
          <a:lstStyle>
            <a:lvl1pPr algn="ctr">
              <a:defRPr lang="fr-FR" sz="1600"/>
            </a:lvl1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32" name="Espace réservé du texte 28">
            <a:extLst>
              <a:ext uri="{FF2B5EF4-FFF2-40B4-BE49-F238E27FC236}">
                <a16:creationId xmlns:a16="http://schemas.microsoft.com/office/drawing/2014/main" id="{AC8F3009-6B00-DF9F-8517-05A82655663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403008" y="3029583"/>
            <a:ext cx="2940864" cy="988902"/>
          </a:xfrm>
        </p:spPr>
        <p:txBody>
          <a:bodyPr lIns="0" tIns="0" rIns="0" bIns="0" rtlCol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fr-FR" sz="2000" b="1" i="0" kern="1200" cap="all" spc="300" baseline="0" dirty="0">
                <a:solidFill>
                  <a:schemeClr val="tx1"/>
                </a:solidFill>
                <a:latin typeface="+mj-lt"/>
                <a:ea typeface="+mn-ea"/>
                <a:cs typeface="Arial Black" panose="020B0604020202020204" pitchFamily="34" charset="0"/>
              </a:defRPr>
            </a:lvl1pPr>
          </a:lstStyle>
          <a:p>
            <a:pPr rtl="0"/>
            <a:r>
              <a:rPr lang="fr-FR"/>
              <a:t>CLIQUEZ POUR MODIFIER LE STYLE DES SOUS-TITRES DU MASQUE</a:t>
            </a:r>
          </a:p>
        </p:txBody>
      </p:sp>
      <p:sp>
        <p:nvSpPr>
          <p:cNvPr id="23" name="Espace réservé du contenu 2">
            <a:extLst>
              <a:ext uri="{FF2B5EF4-FFF2-40B4-BE49-F238E27FC236}">
                <a16:creationId xmlns:a16="http://schemas.microsoft.com/office/drawing/2014/main" id="{B51E11FB-D524-5781-B4B3-F6E5484F19F3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398539" y="4031589"/>
            <a:ext cx="2944737" cy="2284667"/>
          </a:xfrm>
        </p:spPr>
        <p:txBody>
          <a:bodyPr tIns="0" bIns="0" rtlCol="0">
            <a:no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lang="fr-FR" sz="1400" b="0" i="0">
                <a:latin typeface="+mn-lt"/>
              </a:defRPr>
            </a:lvl1pPr>
            <a:lvl2pPr marL="800100" indent="-342900">
              <a:lnSpc>
                <a:spcPct val="100000"/>
              </a:lnSpc>
              <a:buFont typeface="Arial" panose="020B0604020202020204" pitchFamily="34" charset="0"/>
              <a:buChar char="•"/>
              <a:defRPr lang="fr-FR" sz="1400" b="0" i="0">
                <a:latin typeface="+mn-lt"/>
              </a:defRPr>
            </a:lvl2pPr>
            <a:lvl3pPr marL="1200150" indent="-285750">
              <a:lnSpc>
                <a:spcPct val="100000"/>
              </a:lnSpc>
              <a:buFont typeface="Arial" panose="020B0604020202020204" pitchFamily="34" charset="0"/>
              <a:buChar char="•"/>
              <a:defRPr lang="fr-FR" sz="1400" b="0" i="0">
                <a:latin typeface="+mn-lt"/>
              </a:defRPr>
            </a:lvl3pPr>
            <a:lvl4pPr marL="1657350" indent="-285750">
              <a:lnSpc>
                <a:spcPct val="100000"/>
              </a:lnSpc>
              <a:buFont typeface="Arial" panose="020B0604020202020204" pitchFamily="34" charset="0"/>
              <a:buChar char="•"/>
              <a:defRPr lang="fr-FR" sz="1400" b="0" i="0">
                <a:latin typeface="+mn-lt"/>
              </a:defRPr>
            </a:lvl4pPr>
            <a:lvl5pPr marL="2114550" indent="-285750">
              <a:lnSpc>
                <a:spcPct val="100000"/>
              </a:lnSpc>
              <a:buFont typeface="Arial" panose="020B0604020202020204" pitchFamily="34" charset="0"/>
              <a:buChar char="•"/>
              <a:defRPr lang="fr-FR" sz="1400" b="0" i="0">
                <a:latin typeface="+mn-lt"/>
              </a:defRPr>
            </a:lvl5pPr>
            <a:lvl6pPr>
              <a:defRPr lang="fr-FR" sz="2000"/>
            </a:lvl6pPr>
            <a:lvl7pPr>
              <a:defRPr lang="fr-FR" sz="2000"/>
            </a:lvl7pPr>
            <a:lvl8pPr>
              <a:defRPr lang="fr-FR" sz="2000"/>
            </a:lvl8pPr>
            <a:lvl9pPr>
              <a:defRPr lang="fr-FR" sz="2000"/>
            </a:lvl9pPr>
          </a:lstStyle>
          <a:p>
            <a:pPr lvl="0" rtl="0"/>
            <a:r>
              <a:rPr lang="fr-FR"/>
              <a:t>Cliquez pour modifier les styles de texte du masque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466B1E6-E67B-3B07-B464-6C782D2D21E7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 dirty="0"/>
              <a:t>PRÉSENTATION TITRE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63D2A3-D5E9-1D68-8AB2-1DB5C21E9126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09A01C0A-2BB6-49E7-91A3-DCB9F9F59583}" type="slidenum">
              <a:rPr lang="fr-FR" smtClean="0"/>
              <a:pPr rtl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351659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21">
            <a:extLst>
              <a:ext uri="{FF2B5EF4-FFF2-40B4-BE49-F238E27FC236}">
                <a16:creationId xmlns:a16="http://schemas.microsoft.com/office/drawing/2014/main" id="{592F592C-CC3F-8FC0-DAF8-24019474CA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7384" y="884982"/>
            <a:ext cx="5744335" cy="979204"/>
          </a:xfrm>
        </p:spPr>
        <p:txBody>
          <a:bodyPr lIns="0" tIns="0" rIns="0" bIns="0" rtlCol="0" anchor="t">
            <a:noAutofit/>
          </a:bodyPr>
          <a:lstStyle>
            <a:lvl1pPr>
              <a:defRPr lang="fr-FR" sz="3600" baseline="0">
                <a:latin typeface="+mj-lt"/>
              </a:defRPr>
            </a:lvl1pPr>
          </a:lstStyle>
          <a:p>
            <a:pPr rtl="0"/>
            <a:r>
              <a:rPr lang="fr-FR"/>
              <a:t>CLIQUEZ POUR MODIFIER LE TITRE DU MASQUE</a:t>
            </a:r>
          </a:p>
        </p:txBody>
      </p:sp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ED5AF112-F5BD-9AA8-0E64-A6972333DD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5915" y="2046038"/>
            <a:ext cx="4831207" cy="3568139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lang="fr-FR" sz="1800">
                <a:solidFill>
                  <a:schemeClr val="tx1"/>
                </a:solidFill>
              </a:defRPr>
            </a:lvl1pPr>
            <a:lvl2pPr marL="457200" indent="0">
              <a:buNone/>
              <a:defRPr lang="fr-FR"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lang="fr-FR"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lang="fr-FR"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lang="fr-FR"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lang="fr-FR"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lang="fr-FR"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lang="fr-FR"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lang="fr-FR"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9" name="Espace réservé d’image 8">
            <a:extLst>
              <a:ext uri="{FF2B5EF4-FFF2-40B4-BE49-F238E27FC236}">
                <a16:creationId xmlns:a16="http://schemas.microsoft.com/office/drawing/2014/main" id="{DD9A5508-A146-4C36-FF14-5B78325C526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868966" y="1112838"/>
            <a:ext cx="3475649" cy="4975225"/>
          </a:xfrm>
          <a:solidFill>
            <a:schemeClr val="accent1">
              <a:lumMod val="20000"/>
              <a:lumOff val="80000"/>
            </a:schemeClr>
          </a:solidFill>
        </p:spPr>
        <p:txBody>
          <a:bodyPr rtlCol="0" anchor="ctr"/>
          <a:lstStyle>
            <a:lvl1pPr algn="ctr">
              <a:defRPr lang="fr-FR"/>
            </a:lvl1pPr>
          </a:lstStyle>
          <a:p>
            <a:pPr rtl="0"/>
            <a:r>
              <a:rPr lang="fr-FR"/>
              <a:t>Cliquez sur l'icône pour ajouter une image</a:t>
            </a:r>
            <a:endParaRPr lang="fr-FR" dirty="0"/>
          </a:p>
        </p:txBody>
      </p:sp>
      <p:sp>
        <p:nvSpPr>
          <p:cNvPr id="14" name="Espace réservé du texte 10">
            <a:extLst>
              <a:ext uri="{FF2B5EF4-FFF2-40B4-BE49-F238E27FC236}">
                <a16:creationId xmlns:a16="http://schemas.microsoft.com/office/drawing/2014/main" id="{104F5115-4987-5C8E-E191-E06A29A553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10733" y="2803273"/>
            <a:ext cx="2121408" cy="2121408"/>
          </a:xfrm>
          <a:prstGeom prst="ellipse">
            <a:avLst/>
          </a:prstGeom>
          <a:solidFill>
            <a:schemeClr val="accent1">
              <a:alpha val="89000"/>
            </a:schemeClr>
          </a:solidFill>
        </p:spPr>
        <p:txBody>
          <a:bodyPr rtlCol="0"/>
          <a:lstStyle>
            <a:lvl1pPr>
              <a:defRPr lang="fr-FR" sz="300">
                <a:solidFill>
                  <a:schemeClr val="accent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15" name="Espace réservé du texte 10">
            <a:extLst>
              <a:ext uri="{FF2B5EF4-FFF2-40B4-BE49-F238E27FC236}">
                <a16:creationId xmlns:a16="http://schemas.microsoft.com/office/drawing/2014/main" id="{1EA969D2-43E7-374C-2BD3-3ED94ADEAE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258537" y="4711495"/>
            <a:ext cx="192024" cy="1033272"/>
          </a:xfrm>
          <a:prstGeom prst="rect">
            <a:avLst/>
          </a:prstGeom>
          <a:solidFill>
            <a:schemeClr val="accent1">
              <a:alpha val="83000"/>
            </a:schemeClr>
          </a:solidFill>
        </p:spPr>
        <p:txBody>
          <a:bodyPr rtlCol="0"/>
          <a:lstStyle>
            <a:lvl1pPr>
              <a:defRPr lang="fr-FR" sz="300">
                <a:solidFill>
                  <a:schemeClr val="accent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DE7E217-DB17-AA1B-8753-DBFDF42AB32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 dirty="0"/>
              <a:t>PRÉSENTATION TITRE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D6FA3F1-16D7-20B8-B929-59317A576C9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09A01C0A-2BB6-49E7-91A3-DCB9F9F59583}" type="slidenum">
              <a:rPr lang="fr-FR" smtClean="0"/>
              <a:pPr rtl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305795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Grand carrefour piéton avec une personne seule">
            <a:extLst>
              <a:ext uri="{FF2B5EF4-FFF2-40B4-BE49-F238E27FC236}">
                <a16:creationId xmlns:a16="http://schemas.microsoft.com/office/drawing/2014/main" id="{09010683-ED2B-BF6C-90F9-AF09D38DB6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27000"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11811000" cy="6858000"/>
          </a:xfrm>
          <a:prstGeom prst="rect">
            <a:avLst/>
          </a:prstGeom>
        </p:spPr>
      </p:pic>
      <p:sp>
        <p:nvSpPr>
          <p:cNvPr id="13" name="Forme libre 12">
            <a:extLst>
              <a:ext uri="{FF2B5EF4-FFF2-40B4-BE49-F238E27FC236}">
                <a16:creationId xmlns:a16="http://schemas.microsoft.com/office/drawing/2014/main" id="{C7A66511-B85E-197E-52D6-398E0BABD4A3}"/>
              </a:ext>
            </a:extLst>
          </p:cNvPr>
          <p:cNvSpPr/>
          <p:nvPr userDrawn="1"/>
        </p:nvSpPr>
        <p:spPr>
          <a:xfrm>
            <a:off x="777819" y="0"/>
            <a:ext cx="8272488" cy="6858000"/>
          </a:xfrm>
          <a:custGeom>
            <a:avLst/>
            <a:gdLst>
              <a:gd name="connsiteX0" fmla="*/ 2449074 w 8272488"/>
              <a:gd name="connsiteY0" fmla="*/ 0 h 6858000"/>
              <a:gd name="connsiteX1" fmla="*/ 5823415 w 8272488"/>
              <a:gd name="connsiteY1" fmla="*/ 0 h 6858000"/>
              <a:gd name="connsiteX2" fmla="*/ 5929477 w 8272488"/>
              <a:gd name="connsiteY2" fmla="*/ 47950 h 6858000"/>
              <a:gd name="connsiteX3" fmla="*/ 8272488 w 8272488"/>
              <a:gd name="connsiteY3" fmla="*/ 3776315 h 6858000"/>
              <a:gd name="connsiteX4" fmla="*/ 7025715 w 8272488"/>
              <a:gd name="connsiteY4" fmla="*/ 6735959 h 6858000"/>
              <a:gd name="connsiteX5" fmla="*/ 6893036 w 8272488"/>
              <a:gd name="connsiteY5" fmla="*/ 6858000 h 6858000"/>
              <a:gd name="connsiteX6" fmla="*/ 1379452 w 8272488"/>
              <a:gd name="connsiteY6" fmla="*/ 6858000 h 6858000"/>
              <a:gd name="connsiteX7" fmla="*/ 1246773 w 8272488"/>
              <a:gd name="connsiteY7" fmla="*/ 6735959 h 6858000"/>
              <a:gd name="connsiteX8" fmla="*/ 0 w 8272488"/>
              <a:gd name="connsiteY8" fmla="*/ 3776315 h 6858000"/>
              <a:gd name="connsiteX9" fmla="*/ 2343012 w 8272488"/>
              <a:gd name="connsiteY9" fmla="*/ 479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72488" h="6858000">
                <a:moveTo>
                  <a:pt x="2449074" y="0"/>
                </a:moveTo>
                <a:lnTo>
                  <a:pt x="5823415" y="0"/>
                </a:lnTo>
                <a:lnTo>
                  <a:pt x="5929477" y="47950"/>
                </a:lnTo>
                <a:cubicBezTo>
                  <a:pt x="7315814" y="715956"/>
                  <a:pt x="8272488" y="2134414"/>
                  <a:pt x="8272488" y="3776315"/>
                </a:cubicBezTo>
                <a:cubicBezTo>
                  <a:pt x="8272488" y="4936354"/>
                  <a:pt x="7794942" y="5984857"/>
                  <a:pt x="7025715" y="6735959"/>
                </a:cubicBezTo>
                <a:lnTo>
                  <a:pt x="6893036" y="6858000"/>
                </a:lnTo>
                <a:lnTo>
                  <a:pt x="1379452" y="6858000"/>
                </a:lnTo>
                <a:lnTo>
                  <a:pt x="1246773" y="6735959"/>
                </a:lnTo>
                <a:cubicBezTo>
                  <a:pt x="477546" y="5984857"/>
                  <a:pt x="0" y="4936354"/>
                  <a:pt x="0" y="3776315"/>
                </a:cubicBezTo>
                <a:cubicBezTo>
                  <a:pt x="0" y="2134414"/>
                  <a:pt x="956674" y="715956"/>
                  <a:pt x="2343012" y="47950"/>
                </a:cubicBezTo>
                <a:close/>
              </a:path>
            </a:pathLst>
          </a:custGeom>
          <a:solidFill>
            <a:schemeClr val="accent1">
              <a:alpha val="67365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fr-FR"/>
            </a:defPPr>
          </a:lstStyle>
          <a:p>
            <a:pPr algn="ctr" rtl="0"/>
            <a:endParaRPr lang="fr-FR" dirty="0">
              <a:solidFill>
                <a:schemeClr val="accent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1A36714-0A6D-7D0D-3336-B8081C409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07196" y="2188196"/>
            <a:ext cx="5985159" cy="1594507"/>
          </a:xfrm>
        </p:spPr>
        <p:txBody>
          <a:bodyPr lIns="0" tIns="0" rIns="0" bIns="0" rtlCol="0" anchor="b">
            <a:noAutofit/>
          </a:bodyPr>
          <a:lstStyle>
            <a:lvl1pPr>
              <a:defRPr lang="fr-FR" sz="3600" b="1" i="0" baseline="0">
                <a:solidFill>
                  <a:schemeClr val="bg1"/>
                </a:solidFill>
                <a:latin typeface="+mj-lt"/>
                <a:cs typeface="Arial Black" panose="020B0604020202020204" pitchFamily="34" charset="0"/>
              </a:defRPr>
            </a:lvl1pPr>
          </a:lstStyle>
          <a:p>
            <a:pPr rtl="0"/>
            <a:r>
              <a:rPr lang="fr-FR"/>
              <a:t>CLIQUEZ POUR MODIFIER LE STYLE DU TITRE DU MASQUE</a:t>
            </a:r>
          </a:p>
        </p:txBody>
      </p:sp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CFA9DBC5-E4A8-5230-9CE1-9028498694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07196" y="3790988"/>
            <a:ext cx="5444517" cy="1731890"/>
          </a:xfrm>
        </p:spPr>
        <p:txBody>
          <a:bodyPr lIns="0" tIns="0" rIns="0" bIns="0" rtlCol="0" anchor="t">
            <a:noAutofit/>
          </a:bodyPr>
          <a:lstStyle>
            <a:lvl1pPr marL="0" indent="0">
              <a:buNone/>
              <a:defRPr lang="fr-FR" sz="1800" b="0" i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lang="fr-FR"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lang="fr-FR"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lang="fr-FR"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lang="fr-FR"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lang="fr-FR"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lang="fr-FR"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lang="fr-FR"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lang="fr-FR"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/>
              <a:t>Cliquez pour modifier les styles du texte du masque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29F29DD-6F0C-B005-FD16-89C061AE31C9}"/>
              </a:ext>
            </a:extLst>
          </p:cNvPr>
          <p:cNvSpPr/>
          <p:nvPr userDrawn="1"/>
        </p:nvSpPr>
        <p:spPr>
          <a:xfrm>
            <a:off x="10408059" y="1151133"/>
            <a:ext cx="190346" cy="1037063"/>
          </a:xfrm>
          <a:prstGeom prst="rect">
            <a:avLst/>
          </a:prstGeom>
          <a:solidFill>
            <a:schemeClr val="accent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fr-FR"/>
            </a:defPPr>
          </a:lstStyle>
          <a:p>
            <a:pPr algn="ctr" rtl="0"/>
            <a:endParaRPr lang="fr-FR" dirty="0">
              <a:solidFill>
                <a:schemeClr val="accent1"/>
              </a:solidFill>
            </a:endParaRPr>
          </a:p>
        </p:txBody>
      </p:sp>
      <p:sp>
        <p:nvSpPr>
          <p:cNvPr id="12" name="Rectangle 11">
            <a:extLst>
              <a:ext uri="{FF2B5EF4-FFF2-40B4-BE49-F238E27FC236}">
                <a16:creationId xmlns:a16="http://schemas.microsoft.com/office/drawing/2014/main" id="{67980795-C54D-B27A-60D2-8758CAF840E2}"/>
              </a:ext>
            </a:extLst>
          </p:cNvPr>
          <p:cNvSpPr/>
          <p:nvPr userDrawn="1"/>
        </p:nvSpPr>
        <p:spPr>
          <a:xfrm>
            <a:off x="10987993" y="114070"/>
            <a:ext cx="190346" cy="1037063"/>
          </a:xfrm>
          <a:prstGeom prst="rect">
            <a:avLst/>
          </a:prstGeom>
          <a:solidFill>
            <a:schemeClr val="accent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fr-FR"/>
            </a:defPPr>
          </a:lstStyle>
          <a:p>
            <a:pPr algn="ctr" rtl="0"/>
            <a:endParaRPr lang="fr-FR" dirty="0">
              <a:solidFill>
                <a:schemeClr val="accent1"/>
              </a:solidFill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B05DD54-AC6C-8FD6-3ABF-282F1F124B4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 dirty="0"/>
              <a:t>PRÉSENTATION TITRE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2CBBA03-8EAF-9651-6DC8-7316BA1FE5F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fld id="{09A01C0A-2BB6-49E7-91A3-DCB9F9F59583}" type="slidenum">
              <a:rPr lang="fr-FR" smtClean="0"/>
              <a:pPr rtl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27203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506CA2-FE7C-4C5C-912E-332BF5164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4A0E16F-DA4E-40FB-B359-B626B786C7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C1FC875-9CBA-46A7-B896-E7C088409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8592E0-59C6-488C-94DD-553D77481FE2}" type="datetimeFigureOut">
              <a:rPr lang="fr-FR" smtClean="0"/>
              <a:t>18/08/2022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37E7F86-A92F-4F2C-BB42-CB19DBCB1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CD27893-F0EE-41EF-A6CB-B01B82F6E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35618-778B-4B26-9767-49EDED1C789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516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D688C66-2A77-64CD-38B5-90492185CACE}"/>
              </a:ext>
            </a:extLst>
          </p:cNvPr>
          <p:cNvSpPr/>
          <p:nvPr userDrawn="1"/>
        </p:nvSpPr>
        <p:spPr>
          <a:xfrm rot="5400000" flipH="1" flipV="1">
            <a:off x="8570975" y="3236976"/>
            <a:ext cx="6858000" cy="384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</a:lstStyle>
          <a:p>
            <a:pPr algn="ctr" rtl="0"/>
            <a:endParaRPr lang="fr-FR" dirty="0"/>
          </a:p>
        </p:txBody>
      </p:sp>
      <p:sp>
        <p:nvSpPr>
          <p:cNvPr id="7" name="Espace réservé du pied de page 4">
            <a:extLst>
              <a:ext uri="{FF2B5EF4-FFF2-40B4-BE49-F238E27FC236}">
                <a16:creationId xmlns:a16="http://schemas.microsoft.com/office/drawing/2014/main" id="{89035839-CD36-5568-9808-CCDD9953C9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>
            <a:off x="8854442" y="2953511"/>
            <a:ext cx="6291068" cy="384048"/>
          </a:xfrm>
          <a:prstGeom prst="rect">
            <a:avLst/>
          </a:prstGeom>
          <a:noFill/>
        </p:spPr>
        <p:txBody>
          <a:bodyPr vert="horz" lIns="210312" tIns="45720" rIns="91440" bIns="45720" rtlCol="0" anchor="ctr"/>
          <a:lstStyle>
            <a:lvl1pPr algn="l">
              <a:defRPr lang="fr-FR" sz="1200" b="1" cap="all" spc="3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fr-FR" dirty="0"/>
              <a:t>PRÉSENTATION TITRE</a:t>
            </a:r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6438" y="409576"/>
            <a:ext cx="109728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defPPr>
              <a:defRPr lang="fr-FR"/>
            </a:defPPr>
          </a:lstStyle>
          <a:p>
            <a:pPr rtl="0"/>
            <a:r>
              <a:rPr lang="fr-FR"/>
              <a:t>CLIQUEZ POUR MODIFIER LE STYLE DU TITRE DE MASQUE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5644" y="1825625"/>
            <a:ext cx="11098307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defPPr>
              <a:defRPr lang="fr-FR"/>
            </a:defPPr>
          </a:lstStyle>
          <a:p>
            <a:pPr lvl="0" rtl="0"/>
            <a:r>
              <a:rPr lang="fr-FR"/>
              <a:t>CLIQUEZ POUR MODIFIER LE STYLE DU TEXTE DU MASQUE</a:t>
            </a:r>
          </a:p>
          <a:p>
            <a:pPr lvl="1" rtl="0"/>
            <a:r>
              <a:rPr lang="fr-FR"/>
              <a:t>DEUXIÈME NIVEAU</a:t>
            </a:r>
          </a:p>
          <a:p>
            <a:pPr lvl="2" rtl="0"/>
            <a:r>
              <a:rPr lang="fr-FR"/>
              <a:t>TROISIÈME NIVEAU</a:t>
            </a:r>
          </a:p>
          <a:p>
            <a:pPr lvl="3" rtl="0"/>
            <a:r>
              <a:rPr lang="fr-FR"/>
              <a:t>QUATRIÈME NIVEAU</a:t>
            </a:r>
          </a:p>
          <a:p>
            <a:pPr lvl="4" rtl="0"/>
            <a:r>
              <a:rPr lang="fr-FR"/>
              <a:t>CINQUIÈME NIVEAU</a:t>
            </a:r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533E5E79-C396-3919-759D-5AD893CE42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 rot="16200000">
            <a:off x="11716511" y="6382510"/>
            <a:ext cx="566928" cy="3840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fr-FR" sz="1400">
                <a:solidFill>
                  <a:schemeClr val="bg1"/>
                </a:solidFill>
              </a:defRPr>
            </a:lvl1pPr>
          </a:lstStyle>
          <a:p>
            <a:pPr rtl="0"/>
            <a:fld id="{09A01C0A-2BB6-49E7-91A3-DCB9F9F59583}" type="slidenum">
              <a:rPr lang="fr-FR" smtClean="0"/>
              <a:pPr rtl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9" r:id="rId4"/>
    <p:sldLayoutId id="2147483652" r:id="rId5"/>
    <p:sldLayoutId id="2147483665" r:id="rId6"/>
    <p:sldLayoutId id="2147483653" r:id="rId7"/>
    <p:sldLayoutId id="2147483654" r:id="rId8"/>
    <p:sldLayoutId id="2147483658" r:id="rId9"/>
    <p:sldLayoutId id="2147483655" r:id="rId10"/>
    <p:sldLayoutId id="2147483656" r:id="rId11"/>
    <p:sldLayoutId id="2147483657" r:id="rId12"/>
    <p:sldLayoutId id="2147483664" r:id="rId13"/>
    <p:sldLayoutId id="2147483663" r:id="rId14"/>
    <p:sldLayoutId id="2147483666" r:id="rId1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fr-FR" sz="4000" b="1" i="0" kern="1200" cap="all" spc="600" baseline="0">
          <a:solidFill>
            <a:schemeClr val="tx1"/>
          </a:solidFill>
          <a:latin typeface="+mj-lt"/>
          <a:ea typeface="+mj-ea"/>
          <a:cs typeface="Arial Black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buFontTx/>
        <a:buNone/>
        <a:defRPr lang="fr-FR" sz="24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150000"/>
        </a:lnSpc>
        <a:spcBef>
          <a:spcPts val="500"/>
        </a:spcBef>
        <a:buFontTx/>
        <a:buNone/>
        <a:defRPr lang="fr-FR" sz="2200" b="0" i="0" kern="120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150000"/>
        </a:lnSpc>
        <a:spcBef>
          <a:spcPts val="500"/>
        </a:spcBef>
        <a:buFontTx/>
        <a:buNone/>
        <a:defRPr lang="fr-FR" sz="2000" b="0" i="0" kern="120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150000"/>
        </a:lnSpc>
        <a:spcBef>
          <a:spcPts val="500"/>
        </a:spcBef>
        <a:buFontTx/>
        <a:buNone/>
        <a:defRPr lang="fr-FR" sz="1800" b="0" i="0" kern="120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150000"/>
        </a:lnSpc>
        <a:spcBef>
          <a:spcPts val="500"/>
        </a:spcBef>
        <a:buFontTx/>
        <a:buNone/>
        <a:defRPr lang="fr-FR" sz="1800" b="0" i="0" kern="120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lang="fr-FR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4" orient="horz" pos="1152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19" userDrawn="1">
          <p15:clr>
            <a:srgbClr val="547EBF"/>
          </p15:clr>
        </p15:guide>
        <p15:guide id="20" pos="7680" userDrawn="1">
          <p15:clr>
            <a:srgbClr val="547EBF"/>
          </p15:clr>
        </p15:guide>
        <p15:guide id="21" pos="528" userDrawn="1">
          <p15:clr>
            <a:srgbClr val="547EBF"/>
          </p15:clr>
        </p15:guide>
        <p15:guide id="22" pos="6912" userDrawn="1">
          <p15:clr>
            <a:srgbClr val="547EBF"/>
          </p15:clr>
        </p15:guide>
        <p15:guide id="23" orient="horz" pos="240" userDrawn="1">
          <p15:clr>
            <a:srgbClr val="547EBF"/>
          </p15:clr>
        </p15:guide>
        <p15:guide id="25" orient="horz" pos="552" userDrawn="1">
          <p15:clr>
            <a:srgbClr val="547EBF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.xml"/><Relationship Id="rId13" Type="http://schemas.openxmlformats.org/officeDocument/2006/relationships/image" Target="../media/image16.jpeg"/><Relationship Id="rId3" Type="http://schemas.openxmlformats.org/officeDocument/2006/relationships/chart" Target="../charts/chart2.xml"/><Relationship Id="rId7" Type="http://schemas.openxmlformats.org/officeDocument/2006/relationships/image" Target="../media/image12.jfif"/><Relationship Id="rId12" Type="http://schemas.openxmlformats.org/officeDocument/2006/relationships/image" Target="../media/image15.jpeg"/><Relationship Id="rId2" Type="http://schemas.openxmlformats.org/officeDocument/2006/relationships/chart" Target="../charts/chart1.xml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1.png"/><Relationship Id="rId11" Type="http://schemas.openxmlformats.org/officeDocument/2006/relationships/image" Target="../media/image14.png"/><Relationship Id="rId5" Type="http://schemas.openxmlformats.org/officeDocument/2006/relationships/image" Target="../media/image10.png"/><Relationship Id="rId15" Type="http://schemas.openxmlformats.org/officeDocument/2006/relationships/image" Target="../media/image18.png"/><Relationship Id="rId10" Type="http://schemas.openxmlformats.org/officeDocument/2006/relationships/chart" Target="../charts/chart4.xml"/><Relationship Id="rId4" Type="http://schemas.openxmlformats.org/officeDocument/2006/relationships/image" Target="../media/image9.jpeg"/><Relationship Id="rId9" Type="http://schemas.openxmlformats.org/officeDocument/2006/relationships/image" Target="../media/image13.png"/><Relationship Id="rId14" Type="http://schemas.openxmlformats.org/officeDocument/2006/relationships/image" Target="../media/image17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18" Type="http://schemas.openxmlformats.org/officeDocument/2006/relationships/image" Target="../media/image33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17" Type="http://schemas.openxmlformats.org/officeDocument/2006/relationships/image" Target="../media/image19.png"/><Relationship Id="rId2" Type="http://schemas.openxmlformats.org/officeDocument/2006/relationships/image" Target="../media/image20.png"/><Relationship Id="rId16" Type="http://schemas.microsoft.com/office/2007/relationships/hdphoto" Target="../media/hdphoto6.wdp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4.png"/><Relationship Id="rId11" Type="http://schemas.openxmlformats.org/officeDocument/2006/relationships/image" Target="../media/image29.JPG"/><Relationship Id="rId5" Type="http://schemas.openxmlformats.org/officeDocument/2006/relationships/image" Target="../media/image23.png"/><Relationship Id="rId15" Type="http://schemas.openxmlformats.org/officeDocument/2006/relationships/image" Target="../media/image32.png"/><Relationship Id="rId10" Type="http://schemas.openxmlformats.org/officeDocument/2006/relationships/image" Target="../media/image28.JPG"/><Relationship Id="rId4" Type="http://schemas.openxmlformats.org/officeDocument/2006/relationships/image" Target="../media/image22.PNG"/><Relationship Id="rId9" Type="http://schemas.openxmlformats.org/officeDocument/2006/relationships/image" Target="../media/image27.png"/><Relationship Id="rId1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2.jpeg"/><Relationship Id="rId3" Type="http://schemas.openxmlformats.org/officeDocument/2006/relationships/image" Target="../media/image14.png"/><Relationship Id="rId7" Type="http://schemas.microsoft.com/office/2007/relationships/hdphoto" Target="../media/hdphoto7.wdp"/><Relationship Id="rId12" Type="http://schemas.openxmlformats.org/officeDocument/2006/relationships/image" Target="../media/image41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7.png"/><Relationship Id="rId11" Type="http://schemas.openxmlformats.org/officeDocument/2006/relationships/image" Target="../media/image40.png"/><Relationship Id="rId5" Type="http://schemas.openxmlformats.org/officeDocument/2006/relationships/image" Target="../media/image36.png"/><Relationship Id="rId10" Type="http://schemas.openxmlformats.org/officeDocument/2006/relationships/image" Target="../media/image19.png"/><Relationship Id="rId4" Type="http://schemas.openxmlformats.org/officeDocument/2006/relationships/image" Target="../media/image35.png"/><Relationship Id="rId9" Type="http://schemas.openxmlformats.org/officeDocument/2006/relationships/image" Target="../media/image3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 13">
            <a:extLst>
              <a:ext uri="{FF2B5EF4-FFF2-40B4-BE49-F238E27FC236}">
                <a16:creationId xmlns:a16="http://schemas.microsoft.com/office/drawing/2014/main" id="{A4786350-1C31-4A39-93EA-505CBE1377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3817487"/>
            <a:ext cx="3625194" cy="1336433"/>
          </a:xfrm>
          <a:prstGeom prst="rect">
            <a:avLst/>
          </a:prstGeom>
          <a:solidFill>
            <a:srgbClr val="4A5EE6">
              <a:alpha val="87843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</a:lstStyle>
          <a:p>
            <a:pPr algn="ctr" rtl="0"/>
            <a:endParaRPr lang="fr-FR" dirty="0">
              <a:solidFill>
                <a:schemeClr val="accent1"/>
              </a:solidFill>
            </a:endParaRPr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27228BAE-048B-681E-DD8D-BD96B22560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422" y="2257264"/>
            <a:ext cx="6226593" cy="1590795"/>
          </a:xfrm>
        </p:spPr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 dirty="0"/>
              <a:t>Ama group</a:t>
            </a:r>
          </a:p>
        </p:txBody>
      </p:sp>
      <p:sp>
        <p:nvSpPr>
          <p:cNvPr id="7" name="Sous-titre 6">
            <a:extLst>
              <a:ext uri="{FF2B5EF4-FFF2-40B4-BE49-F238E27FC236}">
                <a16:creationId xmlns:a16="http://schemas.microsoft.com/office/drawing/2014/main" id="{3AFD8D3D-82CB-EA16-814E-A3FED8BBF3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3948915"/>
            <a:ext cx="3534397" cy="1073575"/>
          </a:xfrm>
        </p:spPr>
        <p:txBody>
          <a:bodyPr rtlCol="0"/>
          <a:lstStyle>
            <a:defPPr>
              <a:defRPr lang="fr-FR"/>
            </a:defPPr>
          </a:lstStyle>
          <a:p>
            <a:pPr algn="ctr" rtl="0">
              <a:lnSpc>
                <a:spcPct val="100000"/>
              </a:lnSpc>
            </a:pPr>
            <a:r>
              <a:rPr lang="fr-FR" sz="1400" b="1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  <a:cs typeface="Aharoni" panose="02010803020104030203" pitchFamily="2" charset="-79"/>
              </a:rPr>
              <a:t>ANIS MAHMOUD</a:t>
            </a:r>
          </a:p>
          <a:p>
            <a:pPr algn="ctr" rtl="0">
              <a:lnSpc>
                <a:spcPct val="100000"/>
              </a:lnSpc>
            </a:pPr>
            <a:r>
              <a:rPr lang="fr-FR" sz="1400" b="1" dirty="0" err="1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  <a:cs typeface="Aharoni" panose="02010803020104030203" pitchFamily="2" charset="-79"/>
              </a:rPr>
              <a:t>Ceo</a:t>
            </a:r>
            <a:r>
              <a:rPr lang="fr-FR" sz="1400" b="1" dirty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  <a:cs typeface="Aharoni" panose="02010803020104030203" pitchFamily="2" charset="-79"/>
              </a:rPr>
              <a:t> ama group</a:t>
            </a:r>
          </a:p>
          <a:p>
            <a:pPr algn="ctr" rtl="0">
              <a:lnSpc>
                <a:spcPct val="100000"/>
              </a:lnSpc>
            </a:pPr>
            <a:endParaRPr lang="fr-FR" sz="1400" b="1" dirty="0">
              <a:solidFill>
                <a:schemeClr val="bg1">
                  <a:lumMod val="95000"/>
                </a:schemeClr>
              </a:solidFill>
              <a:latin typeface="Franklin Gothic Book" panose="020B0503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59F6198-EF33-4157-A194-FB8C5AE0D447}"/>
              </a:ext>
            </a:extLst>
          </p:cNvPr>
          <p:cNvSpPr txBox="1"/>
          <p:nvPr/>
        </p:nvSpPr>
        <p:spPr>
          <a:xfrm>
            <a:off x="-1010755" y="4819994"/>
            <a:ext cx="6202016" cy="30777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defPPr>
              <a:defRPr lang="fr-FR"/>
            </a:defPPr>
            <a:lvl1pPr indent="0" algn="ctr">
              <a:lnSpc>
                <a:spcPct val="100000"/>
              </a:lnSpc>
              <a:spcBef>
                <a:spcPts val="1000"/>
              </a:spcBef>
              <a:buFontTx/>
              <a:buNone/>
              <a:defRPr sz="1400" b="1" i="0" cap="all" spc="300" baseline="0">
                <a:solidFill>
                  <a:schemeClr val="bg1">
                    <a:lumMod val="95000"/>
                  </a:schemeClr>
                </a:solidFill>
                <a:latin typeface="Franklin Gothic Book" panose="020B0503020102020204" pitchFamily="34" charset="0"/>
                <a:cs typeface="Aharoni" panose="02010803020104030203" pitchFamily="2" charset="-79"/>
              </a:defRPr>
            </a:lvl1pPr>
            <a:lvl2pPr indent="0" algn="ctr">
              <a:lnSpc>
                <a:spcPct val="150000"/>
              </a:lnSpc>
              <a:spcBef>
                <a:spcPts val="500"/>
              </a:spcBef>
              <a:buFontTx/>
              <a:buNone/>
              <a:defRPr sz="2000" b="0" i="0">
                <a:latin typeface="Avenir Next LT Pro" panose="020B0504020202020204" pitchFamily="34" charset="77"/>
              </a:defRPr>
            </a:lvl2pPr>
            <a:lvl3pPr indent="0" algn="ctr">
              <a:lnSpc>
                <a:spcPct val="150000"/>
              </a:lnSpc>
              <a:spcBef>
                <a:spcPts val="500"/>
              </a:spcBef>
              <a:buFontTx/>
              <a:buNone/>
              <a:defRPr b="0" i="0">
                <a:latin typeface="Avenir Next LT Pro" panose="020B0504020202020204" pitchFamily="34" charset="77"/>
              </a:defRPr>
            </a:lvl3pPr>
            <a:lvl4pPr indent="0" algn="ctr">
              <a:lnSpc>
                <a:spcPct val="150000"/>
              </a:lnSpc>
              <a:spcBef>
                <a:spcPts val="500"/>
              </a:spcBef>
              <a:buFontTx/>
              <a:buNone/>
              <a:defRPr sz="1600" b="0" i="0">
                <a:latin typeface="Avenir Next LT Pro" panose="020B0504020202020204" pitchFamily="34" charset="77"/>
              </a:defRPr>
            </a:lvl4pPr>
            <a:lvl5pPr indent="0" algn="ctr">
              <a:lnSpc>
                <a:spcPct val="150000"/>
              </a:lnSpc>
              <a:spcBef>
                <a:spcPts val="500"/>
              </a:spcBef>
              <a:buFontTx/>
              <a:buNone/>
              <a:defRPr sz="1600" b="0" i="0">
                <a:latin typeface="Avenir Next LT Pro" panose="020B0504020202020204" pitchFamily="34" charset="77"/>
              </a:defRPr>
            </a:lvl5pPr>
            <a:lvl6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6pPr>
            <a:lvl7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7pPr>
            <a:lvl8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8pPr>
            <a:lvl9pPr indent="0" algn="ctr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fr-FR" dirty="0"/>
              <a:t>Anis.mahmoud@amagroup.tn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7BA8840-86F4-45B3-963C-E8F13314E5A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0421" y="4812633"/>
            <a:ext cx="256716" cy="25671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BA4D1AC-A516-4698-9466-65D5BF9F72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95046" y="-217530"/>
            <a:ext cx="1996696" cy="1247935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B4906715-B7A5-415B-A424-96F38378E1E9}"/>
              </a:ext>
            </a:extLst>
          </p:cNvPr>
          <p:cNvSpPr txBox="1"/>
          <p:nvPr/>
        </p:nvSpPr>
        <p:spPr>
          <a:xfrm>
            <a:off x="7623897" y="6327673"/>
            <a:ext cx="3597460" cy="3077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rgbClr val="132BDC"/>
                </a:solidFill>
                <a:latin typeface="Cambria" panose="02040503050406030204" pitchFamily="18" charset="0"/>
              </a:rPr>
              <a:t>‘’</a:t>
            </a:r>
            <a:r>
              <a:rPr lang="fr-FR" sz="1400" dirty="0" err="1">
                <a:solidFill>
                  <a:srgbClr val="132BDC"/>
                </a:solidFill>
                <a:latin typeface="Cambria" panose="02040503050406030204" pitchFamily="18" charset="0"/>
              </a:rPr>
              <a:t>Quality</a:t>
            </a:r>
            <a:r>
              <a:rPr lang="fr-FR" sz="1400" dirty="0">
                <a:solidFill>
                  <a:srgbClr val="132BDC"/>
                </a:solidFill>
                <a:latin typeface="Cambria" panose="02040503050406030204" pitchFamily="18" charset="0"/>
              </a:rPr>
              <a:t> First, </a:t>
            </a:r>
            <a:r>
              <a:rPr lang="fr-FR" sz="1400" dirty="0" err="1">
                <a:solidFill>
                  <a:srgbClr val="132BDC"/>
                </a:solidFill>
                <a:latin typeface="Cambria" panose="02040503050406030204" pitchFamily="18" charset="0"/>
              </a:rPr>
              <a:t>Safety</a:t>
            </a:r>
            <a:r>
              <a:rPr lang="fr-FR" sz="1400" dirty="0">
                <a:solidFill>
                  <a:srgbClr val="132BDC"/>
                </a:solidFill>
                <a:latin typeface="Cambria" panose="02040503050406030204" pitchFamily="18" charset="0"/>
              </a:rPr>
              <a:t> </a:t>
            </a:r>
            <a:r>
              <a:rPr lang="fr-FR" sz="1400" dirty="0" err="1">
                <a:solidFill>
                  <a:srgbClr val="132BDC"/>
                </a:solidFill>
                <a:latin typeface="Cambria" panose="02040503050406030204" pitchFamily="18" charset="0"/>
              </a:rPr>
              <a:t>Before</a:t>
            </a:r>
            <a:r>
              <a:rPr lang="fr-FR" sz="1400" dirty="0">
                <a:solidFill>
                  <a:srgbClr val="132BDC"/>
                </a:solidFill>
                <a:latin typeface="Cambria" panose="02040503050406030204" pitchFamily="18" charset="0"/>
              </a:rPr>
              <a:t>, Digital </a:t>
            </a:r>
            <a:r>
              <a:rPr lang="fr-FR" sz="1400" dirty="0" err="1">
                <a:solidFill>
                  <a:srgbClr val="132BDC"/>
                </a:solidFill>
                <a:latin typeface="Cambria" panose="02040503050406030204" pitchFamily="18" charset="0"/>
              </a:rPr>
              <a:t>Forever</a:t>
            </a:r>
            <a:r>
              <a:rPr lang="fr-FR" sz="1400" dirty="0">
                <a:solidFill>
                  <a:srgbClr val="132BDC"/>
                </a:solidFill>
                <a:latin typeface="Cambria" panose="02040503050406030204" pitchFamily="18" charset="0"/>
              </a:rPr>
              <a:t>’’</a:t>
            </a:r>
          </a:p>
        </p:txBody>
      </p:sp>
      <p:pic>
        <p:nvPicPr>
          <p:cNvPr id="1026" name="Picture 2" descr="Ticad 8 : 100 hommes et femmes d'affaires japonais présents">
            <a:extLst>
              <a:ext uri="{FF2B5EF4-FFF2-40B4-BE49-F238E27FC236}">
                <a16:creationId xmlns:a16="http://schemas.microsoft.com/office/drawing/2014/main" id="{98E89931-1C89-421E-97C6-B738E3455A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3947" y="0"/>
            <a:ext cx="3184499" cy="1082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9308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5" name="Graphique 54">
            <a:extLst>
              <a:ext uri="{FF2B5EF4-FFF2-40B4-BE49-F238E27FC236}">
                <a16:creationId xmlns:a16="http://schemas.microsoft.com/office/drawing/2014/main" id="{10BC3DF5-EE08-4526-A7A3-F6F5DF956D8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72390235"/>
              </p:ext>
            </p:extLst>
          </p:nvPr>
        </p:nvGraphicFramePr>
        <p:xfrm>
          <a:off x="-805670" y="5228896"/>
          <a:ext cx="4318855" cy="1615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Graphique 6">
            <a:extLst>
              <a:ext uri="{FF2B5EF4-FFF2-40B4-BE49-F238E27FC236}">
                <a16:creationId xmlns:a16="http://schemas.microsoft.com/office/drawing/2014/main" id="{BD45D09E-5EAD-4E8E-B31C-5724DFD5684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69732258"/>
              </p:ext>
            </p:extLst>
          </p:nvPr>
        </p:nvGraphicFramePr>
        <p:xfrm>
          <a:off x="1939340" y="5209353"/>
          <a:ext cx="4318855" cy="1615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7" name="Picture Placeholder 13">
            <a:extLst>
              <a:ext uri="{FF2B5EF4-FFF2-40B4-BE49-F238E27FC236}">
                <a16:creationId xmlns:a16="http://schemas.microsoft.com/office/drawing/2014/main" id="{C78392BB-E744-4F98-A279-2F7B2C2FF9D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57702" y="650806"/>
            <a:ext cx="1741413" cy="1414701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48" name="Picture Placeholder 15">
            <a:extLst>
              <a:ext uri="{FF2B5EF4-FFF2-40B4-BE49-F238E27FC236}">
                <a16:creationId xmlns:a16="http://schemas.microsoft.com/office/drawing/2014/main" id="{1EA07DBA-E6E5-4720-ACCF-5466EBB0C4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057702" y="2061302"/>
            <a:ext cx="1741413" cy="1258445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49" name="Content Placeholder 19">
            <a:extLst>
              <a:ext uri="{FF2B5EF4-FFF2-40B4-BE49-F238E27FC236}">
                <a16:creationId xmlns:a16="http://schemas.microsoft.com/office/drawing/2014/main" id="{BC526E78-5A22-4070-B242-1AA866DDEF7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57316" y="3303350"/>
            <a:ext cx="1741413" cy="1229034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51" name="Content Placeholder 19">
            <a:extLst>
              <a:ext uri="{FF2B5EF4-FFF2-40B4-BE49-F238E27FC236}">
                <a16:creationId xmlns:a16="http://schemas.microsoft.com/office/drawing/2014/main" id="{7A674670-69A7-4382-9FCD-00F0171098E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57702" y="4487842"/>
            <a:ext cx="1741413" cy="1229034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43" name="Rectangle 13">
            <a:extLst>
              <a:ext uri="{FF2B5EF4-FFF2-40B4-BE49-F238E27FC236}">
                <a16:creationId xmlns:a16="http://schemas.microsoft.com/office/drawing/2014/main" id="{EF982194-055A-47BC-B443-EB1725B95B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" y="1"/>
            <a:ext cx="7411711" cy="1179730"/>
          </a:xfrm>
          <a:prstGeom prst="rect">
            <a:avLst/>
          </a:prstGeom>
          <a:solidFill>
            <a:srgbClr val="4A5EE6">
              <a:alpha val="87843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</a:lstStyle>
          <a:p>
            <a:pPr algn="ctr" rtl="0"/>
            <a:endParaRPr lang="fr-FR" dirty="0">
              <a:solidFill>
                <a:schemeClr val="accent1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4435959-ED6A-4F5A-B398-F1A09FC38276}"/>
              </a:ext>
            </a:extLst>
          </p:cNvPr>
          <p:cNvSpPr txBox="1"/>
          <p:nvPr/>
        </p:nvSpPr>
        <p:spPr>
          <a:xfrm>
            <a:off x="1254066" y="82034"/>
            <a:ext cx="471090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spc="3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VISION MISSION </a:t>
            </a:r>
          </a:p>
          <a:p>
            <a:r>
              <a:rPr lang="fr-FR" sz="2400" b="1" dirty="0">
                <a:solidFill>
                  <a:schemeClr val="bg1"/>
                </a:solidFill>
                <a:latin typeface="BankGothic Lt BT" panose="020B0607020203060204" pitchFamily="34" charset="0"/>
              </a:rPr>
              <a:t>FROM THEORY TO PRATICE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8C261DC5-6A26-4CA7-ADB3-B4D0CDD797BF}"/>
              </a:ext>
            </a:extLst>
          </p:cNvPr>
          <p:cNvSpPr txBox="1"/>
          <p:nvPr/>
        </p:nvSpPr>
        <p:spPr>
          <a:xfrm>
            <a:off x="7613523" y="361475"/>
            <a:ext cx="5966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/>
              <a:t>PLAN</a:t>
            </a:r>
          </a:p>
        </p:txBody>
      </p: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F50C8E7D-D558-49D3-8B74-F91E6CD3BA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16200000">
            <a:off x="9536219" y="-1465372"/>
            <a:ext cx="0" cy="3451224"/>
          </a:xfrm>
          <a:prstGeom prst="line">
            <a:avLst/>
          </a:prstGeom>
          <a:ln w="1270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3" name="Ovale 14">
            <a:extLst>
              <a:ext uri="{FF2B5EF4-FFF2-40B4-BE49-F238E27FC236}">
                <a16:creationId xmlns:a16="http://schemas.microsoft.com/office/drawing/2014/main" id="{F8F09CC2-38E0-4D52-B51C-1BF97B7F92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9536219" y="159006"/>
            <a:ext cx="202470" cy="202470"/>
          </a:xfrm>
          <a:prstGeom prst="ellipse">
            <a:avLst/>
          </a:prstGeom>
          <a:solidFill>
            <a:srgbClr val="132B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</a:lstStyle>
          <a:p>
            <a:pPr algn="ctr" rtl="0"/>
            <a:endParaRPr lang="fr-FR">
              <a:solidFill>
                <a:schemeClr val="accent1"/>
              </a:solidFill>
            </a:endParaRPr>
          </a:p>
        </p:txBody>
      </p:sp>
      <p:sp>
        <p:nvSpPr>
          <p:cNvPr id="35" name="Ovale 16">
            <a:extLst>
              <a:ext uri="{FF2B5EF4-FFF2-40B4-BE49-F238E27FC236}">
                <a16:creationId xmlns:a16="http://schemas.microsoft.com/office/drawing/2014/main" id="{A5E4964A-E2C4-476D-B961-F1DE1EAEEF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7810607" y="159005"/>
            <a:ext cx="202470" cy="202470"/>
          </a:xfrm>
          <a:prstGeom prst="ellipse">
            <a:avLst/>
          </a:prstGeom>
          <a:solidFill>
            <a:srgbClr val="132B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</a:lstStyle>
          <a:p>
            <a:pPr algn="ctr" rtl="0"/>
            <a:endParaRPr lang="fr-FR">
              <a:solidFill>
                <a:schemeClr val="accent1"/>
              </a:solidFill>
            </a:endParaRPr>
          </a:p>
        </p:txBody>
      </p:sp>
      <p:sp>
        <p:nvSpPr>
          <p:cNvPr id="37" name="Ovale 18">
            <a:extLst>
              <a:ext uri="{FF2B5EF4-FFF2-40B4-BE49-F238E27FC236}">
                <a16:creationId xmlns:a16="http://schemas.microsoft.com/office/drawing/2014/main" id="{D41929C3-320F-4D7C-8C5E-E0ABF55017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11160596" y="159006"/>
            <a:ext cx="202470" cy="202470"/>
          </a:xfrm>
          <a:prstGeom prst="ellipse">
            <a:avLst/>
          </a:prstGeom>
          <a:solidFill>
            <a:srgbClr val="132B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</a:lstStyle>
          <a:p>
            <a:pPr algn="ctr" rtl="0"/>
            <a:endParaRPr lang="fr-FR">
              <a:solidFill>
                <a:schemeClr val="accent1"/>
              </a:solidFill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0F259F50-3A2B-4B39-BF6E-51982A84D797}"/>
              </a:ext>
            </a:extLst>
          </p:cNvPr>
          <p:cNvSpPr txBox="1"/>
          <p:nvPr/>
        </p:nvSpPr>
        <p:spPr>
          <a:xfrm>
            <a:off x="9434984" y="361475"/>
            <a:ext cx="4347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>
                <a:solidFill>
                  <a:schemeClr val="bg1">
                    <a:lumMod val="85000"/>
                  </a:schemeClr>
                </a:solidFill>
              </a:rPr>
              <a:t>DO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080FA17A-2B5A-461D-BF30-9349C8E44CE0}"/>
              </a:ext>
            </a:extLst>
          </p:cNvPr>
          <p:cNvSpPr txBox="1"/>
          <p:nvPr/>
        </p:nvSpPr>
        <p:spPr>
          <a:xfrm>
            <a:off x="10688725" y="361474"/>
            <a:ext cx="11462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>
                <a:solidFill>
                  <a:schemeClr val="bg1">
                    <a:lumMod val="85000"/>
                  </a:schemeClr>
                </a:solidFill>
              </a:rPr>
              <a:t>CHECK - ACT</a:t>
            </a:r>
          </a:p>
        </p:txBody>
      </p:sp>
      <p:sp>
        <p:nvSpPr>
          <p:cNvPr id="45" name="Rectangle 15">
            <a:extLst>
              <a:ext uri="{FF2B5EF4-FFF2-40B4-BE49-F238E27FC236}">
                <a16:creationId xmlns:a16="http://schemas.microsoft.com/office/drawing/2014/main" id="{8BED6CC5-B770-45EA-AC7A-6BFDF40C48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6965641" y="-28696"/>
            <a:ext cx="177798" cy="1917080"/>
          </a:xfrm>
          <a:prstGeom prst="rect">
            <a:avLst/>
          </a:prstGeom>
          <a:solidFill>
            <a:srgbClr val="4A5EE6">
              <a:alpha val="76078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</a:lstStyle>
          <a:p>
            <a:pPr algn="ctr" rtl="0"/>
            <a:endParaRPr lang="fr-FR" dirty="0">
              <a:solidFill>
                <a:schemeClr val="accent1"/>
              </a:solidFill>
            </a:endParaRP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3AA078B7-43B0-41C9-AD53-0B4E08B8DF74}"/>
              </a:ext>
            </a:extLst>
          </p:cNvPr>
          <p:cNvSpPr txBox="1"/>
          <p:nvPr/>
        </p:nvSpPr>
        <p:spPr>
          <a:xfrm>
            <a:off x="4981082" y="1209345"/>
            <a:ext cx="5122205" cy="1528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1600" b="1" spc="300" dirty="0" err="1">
                <a:solidFill>
                  <a:schemeClr val="accent1">
                    <a:lumMod val="50000"/>
                  </a:schemeClr>
                </a:solidFill>
              </a:rPr>
              <a:t>Digitalize</a:t>
            </a:r>
            <a:r>
              <a:rPr lang="fr-FR" sz="1600" b="1" spc="300" dirty="0">
                <a:solidFill>
                  <a:schemeClr val="accent1">
                    <a:lumMod val="50000"/>
                  </a:schemeClr>
                </a:solidFill>
              </a:rPr>
              <a:t> all </a:t>
            </a:r>
            <a:r>
              <a:rPr lang="fr-FR" sz="1600" b="1" spc="300" dirty="0" err="1">
                <a:solidFill>
                  <a:schemeClr val="accent1">
                    <a:lumMod val="50000"/>
                  </a:schemeClr>
                </a:solidFill>
              </a:rPr>
              <a:t>our</a:t>
            </a:r>
            <a:r>
              <a:rPr lang="fr-FR" sz="1600" b="1" spc="3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r-FR" sz="1600" b="1" spc="300" dirty="0" err="1">
                <a:solidFill>
                  <a:schemeClr val="accent1">
                    <a:lumMod val="50000"/>
                  </a:schemeClr>
                </a:solidFill>
              </a:rPr>
              <a:t>processes</a:t>
            </a:r>
            <a:r>
              <a:rPr lang="fr-FR" sz="1600" b="1" spc="300" dirty="0">
                <a:solidFill>
                  <a:schemeClr val="accent1">
                    <a:lumMod val="50000"/>
                  </a:schemeClr>
                </a:solidFill>
              </a:rPr>
              <a:t> in an attractive </a:t>
            </a:r>
            <a:r>
              <a:rPr lang="fr-FR" sz="1600" b="1" spc="300" dirty="0" err="1">
                <a:solidFill>
                  <a:schemeClr val="accent1">
                    <a:lumMod val="50000"/>
                  </a:schemeClr>
                </a:solidFill>
              </a:rPr>
              <a:t>environment</a:t>
            </a:r>
            <a:r>
              <a:rPr lang="fr-FR" sz="1600" b="1" spc="3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r-FR" sz="1600" b="1" spc="300" dirty="0" err="1">
                <a:solidFill>
                  <a:schemeClr val="accent1">
                    <a:lumMod val="50000"/>
                  </a:schemeClr>
                </a:solidFill>
              </a:rPr>
              <a:t>promoting</a:t>
            </a:r>
            <a:r>
              <a:rPr lang="fr-FR" sz="1600" b="1" spc="3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r-FR" sz="1600" b="1" spc="300" dirty="0" err="1">
                <a:solidFill>
                  <a:schemeClr val="accent1">
                    <a:lumMod val="50000"/>
                  </a:schemeClr>
                </a:solidFill>
              </a:rPr>
              <a:t>responsability</a:t>
            </a:r>
            <a:r>
              <a:rPr lang="fr-FR" sz="1600" b="1" spc="300" dirty="0">
                <a:solidFill>
                  <a:schemeClr val="accent1">
                    <a:lumMod val="50000"/>
                  </a:schemeClr>
                </a:solidFill>
              </a:rPr>
              <a:t>, initiative, </a:t>
            </a:r>
            <a:r>
              <a:rPr lang="fr-FR" sz="1600" b="1" spc="300" dirty="0" err="1">
                <a:solidFill>
                  <a:schemeClr val="accent1">
                    <a:lumMod val="50000"/>
                  </a:schemeClr>
                </a:solidFill>
              </a:rPr>
              <a:t>sharings</a:t>
            </a:r>
            <a:r>
              <a:rPr lang="fr-FR" sz="1600" b="1" spc="300" dirty="0">
                <a:solidFill>
                  <a:schemeClr val="accent1">
                    <a:lumMod val="50000"/>
                  </a:schemeClr>
                </a:solidFill>
              </a:rPr>
              <a:t> and collaboration </a:t>
            </a:r>
            <a:r>
              <a:rPr lang="fr-FR" sz="1600" b="1" spc="300" dirty="0" err="1">
                <a:solidFill>
                  <a:schemeClr val="accent1">
                    <a:lumMod val="50000"/>
                  </a:schemeClr>
                </a:solidFill>
              </a:rPr>
              <a:t>between</a:t>
            </a:r>
            <a:r>
              <a:rPr lang="fr-FR" sz="1600" b="1" spc="300" dirty="0">
                <a:solidFill>
                  <a:schemeClr val="accent1">
                    <a:lumMod val="50000"/>
                  </a:schemeClr>
                </a:solidFill>
              </a:rPr>
              <a:t> teams.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81A3E59-94F2-4B72-AF8E-E77BBF928237}"/>
              </a:ext>
            </a:extLst>
          </p:cNvPr>
          <p:cNvSpPr/>
          <p:nvPr/>
        </p:nvSpPr>
        <p:spPr>
          <a:xfrm>
            <a:off x="4811691" y="514690"/>
            <a:ext cx="280846" cy="1323439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fr-FR"/>
            </a:defPPr>
          </a:lstStyle>
          <a:p>
            <a:pPr rtl="0"/>
            <a:endParaRPr lang="fr-FR" sz="4000" b="1" dirty="0">
              <a:solidFill>
                <a:schemeClr val="accent1"/>
              </a:solidFill>
              <a:latin typeface="Gill Sans Ultra Bold" panose="020B0A02020104020203" pitchFamily="34" charset="77"/>
            </a:endParaRPr>
          </a:p>
          <a:p>
            <a:pPr rtl="0"/>
            <a:r>
              <a:rPr lang="fr-FR" sz="4000" b="1" dirty="0">
                <a:solidFill>
                  <a:schemeClr val="accent1"/>
                </a:solidFill>
                <a:latin typeface="Gill Sans Ultra Bold" panose="020B0A02020104020203" pitchFamily="34" charset="77"/>
              </a:rPr>
              <a:t>‘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0E66FE74-3BCA-4C97-884B-2F76CA9761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81399" y="2238573"/>
            <a:ext cx="10629202" cy="1190427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dirty="0"/>
          </a:p>
        </p:txBody>
      </p:sp>
      <p:sp>
        <p:nvSpPr>
          <p:cNvPr id="53" name="objet 7" descr="Rectangle beige">
            <a:extLst>
              <a:ext uri="{FF2B5EF4-FFF2-40B4-BE49-F238E27FC236}">
                <a16:creationId xmlns:a16="http://schemas.microsoft.com/office/drawing/2014/main" id="{FE5CDF45-9F80-4BAF-BABD-FD86111740FF}"/>
              </a:ext>
            </a:extLst>
          </p:cNvPr>
          <p:cNvSpPr/>
          <p:nvPr/>
        </p:nvSpPr>
        <p:spPr bwMode="white">
          <a:xfrm flipV="1">
            <a:off x="3513185" y="2815770"/>
            <a:ext cx="4428000" cy="45719"/>
          </a:xfrm>
          <a:custGeom>
            <a:avLst/>
            <a:gdLst/>
            <a:ahLst/>
            <a:cxnLst/>
            <a:rect l="l" t="t" r="r" b="b"/>
            <a:pathLst>
              <a:path w="3935729">
                <a:moveTo>
                  <a:pt x="0" y="0"/>
                </a:moveTo>
                <a:lnTo>
                  <a:pt x="3935349" y="0"/>
                </a:lnTo>
              </a:path>
            </a:pathLst>
          </a:custGeom>
          <a:ln w="54863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fr-FR" dirty="0"/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2578F16D-AC62-4EE3-980F-7F8F23A0792E}"/>
              </a:ext>
            </a:extLst>
          </p:cNvPr>
          <p:cNvGrpSpPr/>
          <p:nvPr/>
        </p:nvGrpSpPr>
        <p:grpSpPr>
          <a:xfrm>
            <a:off x="-220086" y="3047752"/>
            <a:ext cx="6070929" cy="1058842"/>
            <a:chOff x="-725210" y="3146277"/>
            <a:chExt cx="6370234" cy="1058842"/>
          </a:xfrm>
        </p:grpSpPr>
        <p:graphicFrame>
          <p:nvGraphicFramePr>
            <p:cNvPr id="2" name="Graphique 1">
              <a:extLst>
                <a:ext uri="{FF2B5EF4-FFF2-40B4-BE49-F238E27FC236}">
                  <a16:creationId xmlns:a16="http://schemas.microsoft.com/office/drawing/2014/main" id="{D3279073-47DF-464C-9AEF-150B8B589FD1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2647655"/>
                </p:ext>
              </p:extLst>
            </p:nvPr>
          </p:nvGraphicFramePr>
          <p:xfrm>
            <a:off x="-725210" y="3146277"/>
            <a:ext cx="6370234" cy="105884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8"/>
            </a:graphicData>
          </a:graphic>
        </p:graphicFrame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443398FC-84A1-4B48-8D81-AB09ED598D0E}"/>
                </a:ext>
              </a:extLst>
            </p:cNvPr>
            <p:cNvSpPr txBox="1"/>
            <p:nvPr/>
          </p:nvSpPr>
          <p:spPr>
            <a:xfrm>
              <a:off x="1249830" y="3603222"/>
              <a:ext cx="419163" cy="415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50" b="1" dirty="0"/>
                <a:t>M€</a:t>
              </a:r>
            </a:p>
            <a:p>
              <a:pPr algn="ctr"/>
              <a:endParaRPr lang="fr-FR" sz="1050" b="1" dirty="0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6E9C4DF1-E578-4719-A33F-DE104001EEEC}"/>
                </a:ext>
              </a:extLst>
            </p:cNvPr>
            <p:cNvSpPr txBox="1"/>
            <p:nvPr/>
          </p:nvSpPr>
          <p:spPr>
            <a:xfrm>
              <a:off x="2172272" y="3603222"/>
              <a:ext cx="419163" cy="415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50" b="1" dirty="0"/>
                <a:t>M€</a:t>
              </a:r>
            </a:p>
            <a:p>
              <a:pPr algn="ctr"/>
              <a:endParaRPr lang="fr-FR" sz="1050" b="1" dirty="0"/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5C7D9CC9-D1B7-4C40-9E87-DB2F6DA9E212}"/>
                </a:ext>
              </a:extLst>
            </p:cNvPr>
            <p:cNvSpPr txBox="1"/>
            <p:nvPr/>
          </p:nvSpPr>
          <p:spPr>
            <a:xfrm>
              <a:off x="3145023" y="3589239"/>
              <a:ext cx="419163" cy="415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50" b="1" dirty="0"/>
                <a:t>M€</a:t>
              </a:r>
            </a:p>
            <a:p>
              <a:pPr algn="ctr"/>
              <a:endParaRPr lang="fr-FR" sz="1050" b="1" dirty="0"/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15417866-CA55-47DB-96FB-19168A13B9C3}"/>
                </a:ext>
              </a:extLst>
            </p:cNvPr>
            <p:cNvSpPr txBox="1"/>
            <p:nvPr/>
          </p:nvSpPr>
          <p:spPr>
            <a:xfrm>
              <a:off x="4072728" y="3492842"/>
              <a:ext cx="419162" cy="415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50" b="1" dirty="0"/>
                <a:t>M€</a:t>
              </a:r>
            </a:p>
            <a:p>
              <a:pPr algn="ctr"/>
              <a:endParaRPr lang="fr-FR" sz="1050" b="1" dirty="0"/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E022E036-DC5A-4441-B322-4B0962B0C2B5}"/>
                </a:ext>
              </a:extLst>
            </p:cNvPr>
            <p:cNvSpPr txBox="1"/>
            <p:nvPr/>
          </p:nvSpPr>
          <p:spPr>
            <a:xfrm>
              <a:off x="5049554" y="3204479"/>
              <a:ext cx="419163" cy="415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50" b="1" dirty="0"/>
                <a:t>M€</a:t>
              </a:r>
            </a:p>
            <a:p>
              <a:pPr algn="ctr"/>
              <a:endParaRPr lang="fr-FR" sz="1050" b="1" dirty="0"/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30E3D704-63D6-429E-A06D-6E91B1D0F8B5}"/>
                </a:ext>
              </a:extLst>
            </p:cNvPr>
            <p:cNvSpPr txBox="1"/>
            <p:nvPr/>
          </p:nvSpPr>
          <p:spPr>
            <a:xfrm>
              <a:off x="271149" y="3601320"/>
              <a:ext cx="419163" cy="415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50" b="1" dirty="0"/>
                <a:t>M€</a:t>
              </a:r>
            </a:p>
            <a:p>
              <a:pPr algn="ctr"/>
              <a:endParaRPr lang="fr-FR" sz="1050" b="1" dirty="0"/>
            </a:p>
          </p:txBody>
        </p:sp>
      </p:grpSp>
      <p:pic>
        <p:nvPicPr>
          <p:cNvPr id="24" name="Image 23">
            <a:extLst>
              <a:ext uri="{FF2B5EF4-FFF2-40B4-BE49-F238E27FC236}">
                <a16:creationId xmlns:a16="http://schemas.microsoft.com/office/drawing/2014/main" id="{53B5FFE2-68DE-4F5E-9F3A-CB774238F6E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90593" y="3047752"/>
            <a:ext cx="3758950" cy="3796548"/>
          </a:xfrm>
          <a:prstGeom prst="rect">
            <a:avLst/>
          </a:prstGeom>
        </p:spPr>
      </p:pic>
      <p:graphicFrame>
        <p:nvGraphicFramePr>
          <p:cNvPr id="26" name="Graphique 25">
            <a:extLst>
              <a:ext uri="{FF2B5EF4-FFF2-40B4-BE49-F238E27FC236}">
                <a16:creationId xmlns:a16="http://schemas.microsoft.com/office/drawing/2014/main" id="{F53DB208-A1EC-4FDB-A255-B5C90722C4E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43809818"/>
              </p:ext>
            </p:extLst>
          </p:nvPr>
        </p:nvGraphicFramePr>
        <p:xfrm>
          <a:off x="-220087" y="4217466"/>
          <a:ext cx="6070929" cy="10588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63A18CCC-BAC8-44A9-8779-BA3DF69DEC5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241944" y="5927930"/>
            <a:ext cx="1976740" cy="95657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F0F2C61-6B5A-48D7-8520-AE5044C993D4}"/>
              </a:ext>
            </a:extLst>
          </p:cNvPr>
          <p:cNvSpPr txBox="1"/>
          <p:nvPr/>
        </p:nvSpPr>
        <p:spPr>
          <a:xfrm>
            <a:off x="2245283" y="5381807"/>
            <a:ext cx="94769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b="1" dirty="0">
                <a:solidFill>
                  <a:schemeClr val="tx1">
                    <a:lumMod val="75000"/>
                  </a:schemeClr>
                </a:solidFill>
              </a:rPr>
              <a:t>ACTIVITIES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C49B362-9E13-4472-A2C9-1420EDB9653D}"/>
              </a:ext>
            </a:extLst>
          </p:cNvPr>
          <p:cNvSpPr txBox="1"/>
          <p:nvPr/>
        </p:nvSpPr>
        <p:spPr>
          <a:xfrm>
            <a:off x="1075455" y="6632461"/>
            <a:ext cx="55015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b="1" dirty="0">
                <a:solidFill>
                  <a:schemeClr val="tx1">
                    <a:lumMod val="75000"/>
                  </a:schemeClr>
                </a:solidFill>
              </a:rPr>
              <a:t>2012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BBE6728-7BB3-442B-8F66-09DFE75529A6}"/>
              </a:ext>
            </a:extLst>
          </p:cNvPr>
          <p:cNvSpPr txBox="1"/>
          <p:nvPr/>
        </p:nvSpPr>
        <p:spPr>
          <a:xfrm>
            <a:off x="3820465" y="6612918"/>
            <a:ext cx="55015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b="1" dirty="0">
                <a:solidFill>
                  <a:schemeClr val="tx1">
                    <a:lumMod val="75000"/>
                  </a:schemeClr>
                </a:solidFill>
              </a:rPr>
              <a:t>2022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AD340FE-D41E-4774-927A-DACDF0C7B716}"/>
              </a:ext>
            </a:extLst>
          </p:cNvPr>
          <p:cNvSpPr/>
          <p:nvPr/>
        </p:nvSpPr>
        <p:spPr>
          <a:xfrm>
            <a:off x="-1" y="5381807"/>
            <a:ext cx="5850843" cy="144295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F7A5730-073A-4A33-BB36-2ACF7D25D3F1}"/>
              </a:ext>
            </a:extLst>
          </p:cNvPr>
          <p:cNvSpPr txBox="1"/>
          <p:nvPr/>
        </p:nvSpPr>
        <p:spPr>
          <a:xfrm>
            <a:off x="280988" y="1442443"/>
            <a:ext cx="4199352" cy="115877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1600" b="1" spc="300" dirty="0" err="1">
                <a:solidFill>
                  <a:schemeClr val="accent1">
                    <a:lumMod val="50000"/>
                  </a:schemeClr>
                </a:solidFill>
              </a:rPr>
              <a:t>Become</a:t>
            </a:r>
            <a:r>
              <a:rPr lang="fr-FR" sz="1600" b="1" spc="300" dirty="0">
                <a:solidFill>
                  <a:schemeClr val="accent1">
                    <a:lumMod val="50000"/>
                  </a:schemeClr>
                </a:solidFill>
              </a:rPr>
              <a:t> a </a:t>
            </a:r>
            <a:r>
              <a:rPr lang="fr-FR" sz="1600" b="1" spc="300" dirty="0" err="1">
                <a:solidFill>
                  <a:schemeClr val="accent1">
                    <a:lumMod val="50000"/>
                  </a:schemeClr>
                </a:solidFill>
              </a:rPr>
              <a:t>performing</a:t>
            </a:r>
            <a:r>
              <a:rPr lang="fr-FR" sz="1600" b="1" spc="300" dirty="0">
                <a:solidFill>
                  <a:schemeClr val="accent1">
                    <a:lumMod val="50000"/>
                  </a:schemeClr>
                </a:solidFill>
              </a:rPr>
              <a:t> MULTINATIONAL </a:t>
            </a:r>
            <a:r>
              <a:rPr lang="fr-FR" sz="1600" b="1" spc="300" dirty="0" err="1">
                <a:solidFill>
                  <a:schemeClr val="accent1">
                    <a:lumMod val="50000"/>
                  </a:schemeClr>
                </a:solidFill>
              </a:rPr>
              <a:t>firm</a:t>
            </a:r>
            <a:r>
              <a:rPr lang="fr-FR" sz="1600" b="1" spc="300" dirty="0">
                <a:solidFill>
                  <a:schemeClr val="accent1">
                    <a:lumMod val="50000"/>
                  </a:schemeClr>
                </a:solidFill>
              </a:rPr>
              <a:t> in Engineering and Construction</a:t>
            </a:r>
          </a:p>
        </p:txBody>
      </p:sp>
      <p:pic>
        <p:nvPicPr>
          <p:cNvPr id="40" name="Image 39">
            <a:extLst>
              <a:ext uri="{FF2B5EF4-FFF2-40B4-BE49-F238E27FC236}">
                <a16:creationId xmlns:a16="http://schemas.microsoft.com/office/drawing/2014/main" id="{E471E29C-8B65-41E0-84D8-527A77C67D7B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99" t="40522" r="30708" b="55322"/>
          <a:stretch/>
        </p:blipFill>
        <p:spPr>
          <a:xfrm>
            <a:off x="4869369" y="6060016"/>
            <a:ext cx="922507" cy="15288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0DBCDD0C-05C3-439E-A927-F3FF1F03C7EA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84" t="40667" r="28493" b="55374"/>
          <a:stretch/>
        </p:blipFill>
        <p:spPr>
          <a:xfrm>
            <a:off x="4869368" y="6246484"/>
            <a:ext cx="922507" cy="15288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DAF2BE6B-3FA0-4869-AE99-129A68639FBC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31" t="40259" r="29780" b="55133"/>
          <a:stretch/>
        </p:blipFill>
        <p:spPr>
          <a:xfrm>
            <a:off x="4869367" y="6428425"/>
            <a:ext cx="922507" cy="15288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4" name="Image 53">
            <a:extLst>
              <a:ext uri="{FF2B5EF4-FFF2-40B4-BE49-F238E27FC236}">
                <a16:creationId xmlns:a16="http://schemas.microsoft.com/office/drawing/2014/main" id="{DA3A3E4E-F768-4701-BDF7-A2963194BF59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25934" t="1805" r="23760" b="88500"/>
          <a:stretch/>
        </p:blipFill>
        <p:spPr>
          <a:xfrm>
            <a:off x="4897439" y="6624657"/>
            <a:ext cx="922507" cy="17217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2C3053F-6B88-4757-AF63-0833DFA9914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225858" y="-117412"/>
            <a:ext cx="1092358" cy="682723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851E7420-E8B0-42A1-9DA7-5BFFD258BE3E}"/>
              </a:ext>
            </a:extLst>
          </p:cNvPr>
          <p:cNvSpPr txBox="1"/>
          <p:nvPr/>
        </p:nvSpPr>
        <p:spPr>
          <a:xfrm>
            <a:off x="5503209" y="2984934"/>
            <a:ext cx="3786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/>
              <a:t>(F)</a:t>
            </a:r>
          </a:p>
        </p:txBody>
      </p:sp>
    </p:spTree>
    <p:extLst>
      <p:ext uri="{BB962C8B-B14F-4D97-AF65-F5344CB8AC3E}">
        <p14:creationId xmlns:p14="http://schemas.microsoft.com/office/powerpoint/2010/main" val="1666441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4" name="Connecteur droit 73">
            <a:extLst>
              <a:ext uri="{FF2B5EF4-FFF2-40B4-BE49-F238E27FC236}">
                <a16:creationId xmlns:a16="http://schemas.microsoft.com/office/drawing/2014/main" id="{C2E6E907-D1E6-4A35-964A-445DD62BD181}"/>
              </a:ext>
            </a:extLst>
          </p:cNvPr>
          <p:cNvCxnSpPr>
            <a:cxnSpLocks/>
          </p:cNvCxnSpPr>
          <p:nvPr/>
        </p:nvCxnSpPr>
        <p:spPr>
          <a:xfrm>
            <a:off x="1130072" y="6505170"/>
            <a:ext cx="3708267" cy="1258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Connecteur droit 75">
            <a:extLst>
              <a:ext uri="{FF2B5EF4-FFF2-40B4-BE49-F238E27FC236}">
                <a16:creationId xmlns:a16="http://schemas.microsoft.com/office/drawing/2014/main" id="{6B35A279-4C9E-4426-9C55-AF89C9E98138}"/>
              </a:ext>
            </a:extLst>
          </p:cNvPr>
          <p:cNvCxnSpPr>
            <a:cxnSpLocks/>
          </p:cNvCxnSpPr>
          <p:nvPr/>
        </p:nvCxnSpPr>
        <p:spPr>
          <a:xfrm flipV="1">
            <a:off x="1130072" y="5967761"/>
            <a:ext cx="0" cy="5499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Tableau 12">
            <a:extLst>
              <a:ext uri="{FF2B5EF4-FFF2-40B4-BE49-F238E27FC236}">
                <a16:creationId xmlns:a16="http://schemas.microsoft.com/office/drawing/2014/main" id="{43259059-427D-4DCB-97C9-0F5A2431189F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460485174"/>
              </p:ext>
            </p:extLst>
          </p:nvPr>
        </p:nvGraphicFramePr>
        <p:xfrm>
          <a:off x="98036" y="1627706"/>
          <a:ext cx="11736898" cy="31218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7376">
                  <a:extLst>
                    <a:ext uri="{9D8B030D-6E8A-4147-A177-3AD203B41FA5}">
                      <a16:colId xmlns:a16="http://schemas.microsoft.com/office/drawing/2014/main" val="413978340"/>
                    </a:ext>
                  </a:extLst>
                </a:gridCol>
                <a:gridCol w="1309181">
                  <a:extLst>
                    <a:ext uri="{9D8B030D-6E8A-4147-A177-3AD203B41FA5}">
                      <a16:colId xmlns:a16="http://schemas.microsoft.com/office/drawing/2014/main" val="2006912307"/>
                    </a:ext>
                  </a:extLst>
                </a:gridCol>
                <a:gridCol w="1208474">
                  <a:extLst>
                    <a:ext uri="{9D8B030D-6E8A-4147-A177-3AD203B41FA5}">
                      <a16:colId xmlns:a16="http://schemas.microsoft.com/office/drawing/2014/main" val="665258574"/>
                    </a:ext>
                  </a:extLst>
                </a:gridCol>
                <a:gridCol w="1251738">
                  <a:extLst>
                    <a:ext uri="{9D8B030D-6E8A-4147-A177-3AD203B41FA5}">
                      <a16:colId xmlns:a16="http://schemas.microsoft.com/office/drawing/2014/main" val="1480251101"/>
                    </a:ext>
                  </a:extLst>
                </a:gridCol>
                <a:gridCol w="1561164">
                  <a:extLst>
                    <a:ext uri="{9D8B030D-6E8A-4147-A177-3AD203B41FA5}">
                      <a16:colId xmlns:a16="http://schemas.microsoft.com/office/drawing/2014/main" val="3834867320"/>
                    </a:ext>
                  </a:extLst>
                </a:gridCol>
                <a:gridCol w="1884085">
                  <a:extLst>
                    <a:ext uri="{9D8B030D-6E8A-4147-A177-3AD203B41FA5}">
                      <a16:colId xmlns:a16="http://schemas.microsoft.com/office/drawing/2014/main" val="2840429845"/>
                    </a:ext>
                  </a:extLst>
                </a:gridCol>
                <a:gridCol w="1255791">
                  <a:extLst>
                    <a:ext uri="{9D8B030D-6E8A-4147-A177-3AD203B41FA5}">
                      <a16:colId xmlns:a16="http://schemas.microsoft.com/office/drawing/2014/main" val="118532250"/>
                    </a:ext>
                  </a:extLst>
                </a:gridCol>
                <a:gridCol w="1629089">
                  <a:extLst>
                    <a:ext uri="{9D8B030D-6E8A-4147-A177-3AD203B41FA5}">
                      <a16:colId xmlns:a16="http://schemas.microsoft.com/office/drawing/2014/main" val="4245921195"/>
                    </a:ext>
                  </a:extLst>
                </a:gridCol>
              </a:tblGrid>
              <a:tr h="804861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RUMONGE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CECADM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   BRB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  OBR</a:t>
                      </a:r>
                    </a:p>
                    <a:p>
                      <a:pPr algn="ctr"/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 BANCOBU</a:t>
                      </a:r>
                    </a:p>
                    <a:p>
                      <a:pPr algn="ctr"/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STADE EL MENZEH</a:t>
                      </a:r>
                    </a:p>
                    <a:p>
                      <a:pPr algn="ctr"/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RMEDA</a:t>
                      </a:r>
                    </a:p>
                    <a:p>
                      <a:pPr algn="ctr"/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AIRPORT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KASSERINE</a:t>
                      </a:r>
                    </a:p>
                    <a:p>
                      <a:pPr algn="ctr"/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WATER PLANT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8455859"/>
                  </a:ext>
                </a:extLst>
              </a:tr>
              <a:tr h="669738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4604588"/>
                  </a:ext>
                </a:extLst>
              </a:tr>
              <a:tr h="547356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711416"/>
                  </a:ext>
                </a:extLst>
              </a:tr>
              <a:tr h="990342"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5141791"/>
                  </a:ext>
                </a:extLst>
              </a:tr>
            </a:tbl>
          </a:graphicData>
        </a:graphic>
      </p:graphicFrame>
      <p:pic>
        <p:nvPicPr>
          <p:cNvPr id="51" name="Image 50">
            <a:extLst>
              <a:ext uri="{FF2B5EF4-FFF2-40B4-BE49-F238E27FC236}">
                <a16:creationId xmlns:a16="http://schemas.microsoft.com/office/drawing/2014/main" id="{C8C9557C-CB1D-4D4D-95B5-C0D710C7B9F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9599" r="51838"/>
          <a:stretch/>
        </p:blipFill>
        <p:spPr>
          <a:xfrm>
            <a:off x="8495338" y="3106630"/>
            <a:ext cx="1739789" cy="1305771"/>
          </a:xfrm>
          <a:prstGeom prst="rect">
            <a:avLst/>
          </a:prstGeom>
        </p:spPr>
      </p:pic>
      <p:pic>
        <p:nvPicPr>
          <p:cNvPr id="48" name="Image 47">
            <a:extLst>
              <a:ext uri="{FF2B5EF4-FFF2-40B4-BE49-F238E27FC236}">
                <a16:creationId xmlns:a16="http://schemas.microsoft.com/office/drawing/2014/main" id="{9F203211-5901-465F-BA07-CAC4BB06D71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911453" y="3229390"/>
            <a:ext cx="2339367" cy="1348110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400AD9C4-DB10-486B-A479-6BB9153370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8195" y="3270711"/>
            <a:ext cx="1794141" cy="1108146"/>
          </a:xfrm>
          <a:prstGeom prst="rect">
            <a:avLst/>
          </a:prstGeom>
        </p:spPr>
      </p:pic>
      <p:sp>
        <p:nvSpPr>
          <p:cNvPr id="43" name="Rectangle 13">
            <a:extLst>
              <a:ext uri="{FF2B5EF4-FFF2-40B4-BE49-F238E27FC236}">
                <a16:creationId xmlns:a16="http://schemas.microsoft.com/office/drawing/2014/main" id="{EF982194-055A-47BC-B443-EB1725B95B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" y="1"/>
            <a:ext cx="7411711" cy="1179730"/>
          </a:xfrm>
          <a:prstGeom prst="rect">
            <a:avLst/>
          </a:prstGeom>
          <a:solidFill>
            <a:srgbClr val="4A5EE6">
              <a:alpha val="87843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</a:lstStyle>
          <a:p>
            <a:pPr algn="ctr" rtl="0"/>
            <a:endParaRPr lang="fr-FR" dirty="0">
              <a:solidFill>
                <a:schemeClr val="accent1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4435959-ED6A-4F5A-B398-F1A09FC38276}"/>
              </a:ext>
            </a:extLst>
          </p:cNvPr>
          <p:cNvSpPr txBox="1"/>
          <p:nvPr/>
        </p:nvSpPr>
        <p:spPr>
          <a:xfrm>
            <a:off x="585996" y="129976"/>
            <a:ext cx="62584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spc="3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SUCCESS STORY </a:t>
            </a:r>
          </a:p>
          <a:p>
            <a:pPr algn="ctr"/>
            <a:r>
              <a:rPr lang="fr-FR" sz="2400" b="1" dirty="0">
                <a:solidFill>
                  <a:schemeClr val="bg1"/>
                </a:solidFill>
                <a:latin typeface="BankGothic Lt BT" panose="020B0607020203060204" pitchFamily="34" charset="0"/>
              </a:rPr>
              <a:t>PROJECT’S EXTRACTS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8C261DC5-6A26-4CA7-ADB3-B4D0CDD797BF}"/>
              </a:ext>
            </a:extLst>
          </p:cNvPr>
          <p:cNvSpPr txBox="1"/>
          <p:nvPr/>
        </p:nvSpPr>
        <p:spPr>
          <a:xfrm>
            <a:off x="7613523" y="361475"/>
            <a:ext cx="5966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>
                <a:solidFill>
                  <a:schemeClr val="bg1">
                    <a:lumMod val="85000"/>
                  </a:schemeClr>
                </a:solidFill>
              </a:rPr>
              <a:t>PLAN</a:t>
            </a:r>
          </a:p>
        </p:txBody>
      </p: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F50C8E7D-D558-49D3-8B74-F91E6CD3BA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16200000">
            <a:off x="9536219" y="-1465372"/>
            <a:ext cx="0" cy="3451224"/>
          </a:xfrm>
          <a:prstGeom prst="line">
            <a:avLst/>
          </a:prstGeom>
          <a:ln w="1270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3" name="Ovale 14">
            <a:extLst>
              <a:ext uri="{FF2B5EF4-FFF2-40B4-BE49-F238E27FC236}">
                <a16:creationId xmlns:a16="http://schemas.microsoft.com/office/drawing/2014/main" id="{F8F09CC2-38E0-4D52-B51C-1BF97B7F92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9536219" y="159006"/>
            <a:ext cx="202470" cy="202470"/>
          </a:xfrm>
          <a:prstGeom prst="ellipse">
            <a:avLst/>
          </a:prstGeom>
          <a:solidFill>
            <a:srgbClr val="132B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</a:lstStyle>
          <a:p>
            <a:pPr algn="ctr" rtl="0"/>
            <a:endParaRPr lang="fr-FR">
              <a:solidFill>
                <a:schemeClr val="accent1"/>
              </a:solidFill>
            </a:endParaRPr>
          </a:p>
        </p:txBody>
      </p:sp>
      <p:sp>
        <p:nvSpPr>
          <p:cNvPr id="35" name="Ovale 16">
            <a:extLst>
              <a:ext uri="{FF2B5EF4-FFF2-40B4-BE49-F238E27FC236}">
                <a16:creationId xmlns:a16="http://schemas.microsoft.com/office/drawing/2014/main" id="{A5E4964A-E2C4-476D-B961-F1DE1EAEEF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7810607" y="159005"/>
            <a:ext cx="202470" cy="202470"/>
          </a:xfrm>
          <a:prstGeom prst="ellipse">
            <a:avLst/>
          </a:prstGeom>
          <a:solidFill>
            <a:srgbClr val="132B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</a:lstStyle>
          <a:p>
            <a:pPr algn="ctr" rtl="0"/>
            <a:endParaRPr lang="fr-FR">
              <a:solidFill>
                <a:schemeClr val="accent1"/>
              </a:solidFill>
            </a:endParaRPr>
          </a:p>
        </p:txBody>
      </p:sp>
      <p:sp>
        <p:nvSpPr>
          <p:cNvPr id="37" name="Ovale 18">
            <a:extLst>
              <a:ext uri="{FF2B5EF4-FFF2-40B4-BE49-F238E27FC236}">
                <a16:creationId xmlns:a16="http://schemas.microsoft.com/office/drawing/2014/main" id="{D41929C3-320F-4D7C-8C5E-E0ABF55017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11160596" y="159006"/>
            <a:ext cx="202470" cy="202470"/>
          </a:xfrm>
          <a:prstGeom prst="ellipse">
            <a:avLst/>
          </a:prstGeom>
          <a:solidFill>
            <a:srgbClr val="132B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</a:lstStyle>
          <a:p>
            <a:pPr algn="ctr" rtl="0"/>
            <a:endParaRPr lang="fr-FR">
              <a:solidFill>
                <a:schemeClr val="accent1"/>
              </a:solidFill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0F259F50-3A2B-4B39-BF6E-51982A84D797}"/>
              </a:ext>
            </a:extLst>
          </p:cNvPr>
          <p:cNvSpPr txBox="1"/>
          <p:nvPr/>
        </p:nvSpPr>
        <p:spPr>
          <a:xfrm>
            <a:off x="9434984" y="361475"/>
            <a:ext cx="4347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/>
              <a:t>DO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080FA17A-2B5A-461D-BF30-9349C8E44CE0}"/>
              </a:ext>
            </a:extLst>
          </p:cNvPr>
          <p:cNvSpPr txBox="1"/>
          <p:nvPr/>
        </p:nvSpPr>
        <p:spPr>
          <a:xfrm>
            <a:off x="10688725" y="361474"/>
            <a:ext cx="11462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>
                <a:solidFill>
                  <a:schemeClr val="bg1">
                    <a:lumMod val="85000"/>
                  </a:schemeClr>
                </a:solidFill>
              </a:rPr>
              <a:t>CHECK - ACT</a:t>
            </a:r>
          </a:p>
        </p:txBody>
      </p:sp>
      <p:sp>
        <p:nvSpPr>
          <p:cNvPr id="45" name="Rectangle 15">
            <a:extLst>
              <a:ext uri="{FF2B5EF4-FFF2-40B4-BE49-F238E27FC236}">
                <a16:creationId xmlns:a16="http://schemas.microsoft.com/office/drawing/2014/main" id="{8BED6CC5-B770-45EA-AC7A-6BFDF40C48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8129890" y="-606345"/>
            <a:ext cx="160542" cy="3055120"/>
          </a:xfrm>
          <a:prstGeom prst="rect">
            <a:avLst/>
          </a:prstGeom>
          <a:solidFill>
            <a:srgbClr val="4A5EE6">
              <a:alpha val="76078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</a:lstStyle>
          <a:p>
            <a:pPr algn="ctr" rtl="0"/>
            <a:endParaRPr lang="fr-FR" dirty="0">
              <a:solidFill>
                <a:schemeClr val="accent1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56EC0CA-3647-4863-B2AD-CCF9EE44395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076" t="42857" r="5769" b="37500"/>
          <a:stretch/>
        </p:blipFill>
        <p:spPr>
          <a:xfrm>
            <a:off x="5846750" y="5684225"/>
            <a:ext cx="965393" cy="22403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3657E1D-66E2-4D7E-B2DB-0C6F83D5E9B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076" t="42857" r="5769" b="37500"/>
          <a:stretch/>
        </p:blipFill>
        <p:spPr>
          <a:xfrm>
            <a:off x="7348865" y="5689818"/>
            <a:ext cx="965393" cy="224036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8C0B85B-D626-4544-8AFD-C21F7C5AE34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076" t="42857" r="5769" b="37500"/>
          <a:stretch/>
        </p:blipFill>
        <p:spPr>
          <a:xfrm>
            <a:off x="4479443" y="5703758"/>
            <a:ext cx="965393" cy="224036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C459CD7-2587-4553-A0A5-D3EE06EC4AF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076" t="42857" r="5769" b="37500"/>
          <a:stretch/>
        </p:blipFill>
        <p:spPr>
          <a:xfrm>
            <a:off x="9006611" y="5692298"/>
            <a:ext cx="965393" cy="22403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D853510-E2EE-4109-9D2C-9A82E628138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076" t="42857" r="5769" b="37500"/>
          <a:stretch/>
        </p:blipFill>
        <p:spPr>
          <a:xfrm>
            <a:off x="10397673" y="5691334"/>
            <a:ext cx="965393" cy="224036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317DC6C-4264-4B58-AC71-0C3048B60B1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076" t="42857" r="5769" b="37500"/>
          <a:stretch/>
        </p:blipFill>
        <p:spPr>
          <a:xfrm>
            <a:off x="3207953" y="5691334"/>
            <a:ext cx="1072470" cy="24888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77B7EB5-B772-4A9B-8E53-E3EA26BF8F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1117" y="5540959"/>
            <a:ext cx="497910" cy="497910"/>
          </a:xfrm>
          <a:prstGeom prst="rect">
            <a:avLst/>
          </a:prstGeom>
        </p:spPr>
      </p:pic>
      <p:pic>
        <p:nvPicPr>
          <p:cNvPr id="2052" name="Picture 4" descr="Drapeau du Burundi — Wikipédia">
            <a:extLst>
              <a:ext uri="{FF2B5EF4-FFF2-40B4-BE49-F238E27FC236}">
                <a16:creationId xmlns:a16="http://schemas.microsoft.com/office/drawing/2014/main" id="{DBC4622C-C443-4505-8DF9-8CD8825218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653" y="2522193"/>
            <a:ext cx="678317" cy="406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Drapeau du Burundi — Wikipédia">
            <a:extLst>
              <a:ext uri="{FF2B5EF4-FFF2-40B4-BE49-F238E27FC236}">
                <a16:creationId xmlns:a16="http://schemas.microsoft.com/office/drawing/2014/main" id="{7CD66876-C694-4A02-8E05-15D516E297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5348" y="2524432"/>
            <a:ext cx="678317" cy="406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Drapeau du Burundi — Wikipédia">
            <a:extLst>
              <a:ext uri="{FF2B5EF4-FFF2-40B4-BE49-F238E27FC236}">
                <a16:creationId xmlns:a16="http://schemas.microsoft.com/office/drawing/2014/main" id="{88BD2C80-6A5B-4B9C-BBC6-0C7A28E5F3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3793" y="2524432"/>
            <a:ext cx="678317" cy="406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Drapeau du Burundi — Wikipédia">
            <a:extLst>
              <a:ext uri="{FF2B5EF4-FFF2-40B4-BE49-F238E27FC236}">
                <a16:creationId xmlns:a16="http://schemas.microsoft.com/office/drawing/2014/main" id="{D3A67E53-C04E-4915-A391-FF00B3A877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2982" y="2522193"/>
            <a:ext cx="678317" cy="406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Drapeau du Burundi — Wikipédia">
            <a:extLst>
              <a:ext uri="{FF2B5EF4-FFF2-40B4-BE49-F238E27FC236}">
                <a16:creationId xmlns:a16="http://schemas.microsoft.com/office/drawing/2014/main" id="{BF561A12-0D88-4999-B302-FA97F4B15B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0684" y="2524432"/>
            <a:ext cx="678317" cy="406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Drapeau de la Tunisie — Wikipédia">
            <a:extLst>
              <a:ext uri="{FF2B5EF4-FFF2-40B4-BE49-F238E27FC236}">
                <a16:creationId xmlns:a16="http://schemas.microsoft.com/office/drawing/2014/main" id="{90F627FE-6C2F-4349-BA0E-240706C3D0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7691" y="2522193"/>
            <a:ext cx="610485" cy="406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Drapeau de la Tunisie — Wikipédia">
            <a:extLst>
              <a:ext uri="{FF2B5EF4-FFF2-40B4-BE49-F238E27FC236}">
                <a16:creationId xmlns:a16="http://schemas.microsoft.com/office/drawing/2014/main" id="{D95D5AE8-5BA4-41F0-A56D-73EA7A0E68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6223" y="2522192"/>
            <a:ext cx="610487" cy="406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 descr="Drapeau de la Tunisie — Wikipédia">
            <a:extLst>
              <a:ext uri="{FF2B5EF4-FFF2-40B4-BE49-F238E27FC236}">
                <a16:creationId xmlns:a16="http://schemas.microsoft.com/office/drawing/2014/main" id="{675A818F-2824-493B-AC8F-ED9F26072C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9645" y="2522191"/>
            <a:ext cx="610488" cy="406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4E57FA93-E482-4DA3-9648-1EF1A4F17FA8}"/>
              </a:ext>
            </a:extLst>
          </p:cNvPr>
          <p:cNvSpPr txBox="1"/>
          <p:nvPr/>
        </p:nvSpPr>
        <p:spPr>
          <a:xfrm rot="16200000">
            <a:off x="-415422" y="2684974"/>
            <a:ext cx="11249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LOCATION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4105ED02-9E44-42FE-B36F-889A82D1BFA8}"/>
              </a:ext>
            </a:extLst>
          </p:cNvPr>
          <p:cNvSpPr txBox="1"/>
          <p:nvPr/>
        </p:nvSpPr>
        <p:spPr>
          <a:xfrm rot="16200000">
            <a:off x="-264142" y="3840480"/>
            <a:ext cx="8360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PHOTO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D090AA0B-3C71-421C-B6BC-E8A7763910F5}"/>
              </a:ext>
            </a:extLst>
          </p:cNvPr>
          <p:cNvSpPr txBox="1"/>
          <p:nvPr/>
        </p:nvSpPr>
        <p:spPr>
          <a:xfrm rot="16200000">
            <a:off x="-218305" y="5569427"/>
            <a:ext cx="8452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STATUS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75B5A7F-407A-4326-A0DC-125FEEE80747}"/>
              </a:ext>
            </a:extLst>
          </p:cNvPr>
          <p:cNvSpPr txBox="1"/>
          <p:nvPr/>
        </p:nvSpPr>
        <p:spPr>
          <a:xfrm rot="16200000">
            <a:off x="-211842" y="4748309"/>
            <a:ext cx="7649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>
                <a:solidFill>
                  <a:schemeClr val="tx1">
                    <a:lumMod val="60000"/>
                    <a:lumOff val="40000"/>
                  </a:schemeClr>
                </a:solidFill>
              </a:rPr>
              <a:t>VALUE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5409746A-CC2C-470E-BF4F-B953415FD9F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22346" y="3336087"/>
            <a:ext cx="1515977" cy="918153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24954B6-3D78-4567-A20C-42F7850EE169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54478" y="3305632"/>
            <a:ext cx="1721475" cy="1139117"/>
          </a:xfrm>
          <a:prstGeom prst="rect">
            <a:avLst/>
          </a:prstGeom>
        </p:spPr>
      </p:pic>
      <p:pic>
        <p:nvPicPr>
          <p:cNvPr id="46" name="Image 45">
            <a:extLst>
              <a:ext uri="{FF2B5EF4-FFF2-40B4-BE49-F238E27FC236}">
                <a16:creationId xmlns:a16="http://schemas.microsoft.com/office/drawing/2014/main" id="{A3279697-223B-4D3B-A004-5A059AB6315F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4311" y="3359878"/>
            <a:ext cx="1911037" cy="1053881"/>
          </a:xfrm>
          <a:prstGeom prst="rect">
            <a:avLst/>
          </a:prstGeom>
        </p:spPr>
      </p:pic>
      <p:sp>
        <p:nvSpPr>
          <p:cNvPr id="52" name="ZoneTexte 51">
            <a:extLst>
              <a:ext uri="{FF2B5EF4-FFF2-40B4-BE49-F238E27FC236}">
                <a16:creationId xmlns:a16="http://schemas.microsoft.com/office/drawing/2014/main" id="{35EE0DE3-66C1-4CA4-AC24-CD1CA471F0A6}"/>
              </a:ext>
            </a:extLst>
          </p:cNvPr>
          <p:cNvSpPr txBox="1"/>
          <p:nvPr/>
        </p:nvSpPr>
        <p:spPr>
          <a:xfrm>
            <a:off x="10397673" y="4825291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132BDC"/>
                </a:solidFill>
              </a:rPr>
              <a:t>0,6 M€</a:t>
            </a: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A36A9492-C12B-4039-A655-5F4D7F517B42}"/>
              </a:ext>
            </a:extLst>
          </p:cNvPr>
          <p:cNvSpPr txBox="1"/>
          <p:nvPr/>
        </p:nvSpPr>
        <p:spPr>
          <a:xfrm>
            <a:off x="9108433" y="4803955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132BDC"/>
                </a:solidFill>
              </a:rPr>
              <a:t>3 M€</a:t>
            </a: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1F32CFC7-9990-45BD-BF04-D0C6B1BFB425}"/>
              </a:ext>
            </a:extLst>
          </p:cNvPr>
          <p:cNvSpPr txBox="1"/>
          <p:nvPr/>
        </p:nvSpPr>
        <p:spPr>
          <a:xfrm>
            <a:off x="4491363" y="4803955"/>
            <a:ext cx="910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132BDC"/>
                </a:solidFill>
              </a:rPr>
              <a:t>33 M€</a:t>
            </a: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AF8DCC6B-ABFE-4981-A4BB-274D7080338B}"/>
              </a:ext>
            </a:extLst>
          </p:cNvPr>
          <p:cNvSpPr txBox="1"/>
          <p:nvPr/>
        </p:nvSpPr>
        <p:spPr>
          <a:xfrm>
            <a:off x="5827976" y="4803955"/>
            <a:ext cx="910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132BDC"/>
                </a:solidFill>
              </a:rPr>
              <a:t>28 M€</a:t>
            </a: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A2D869BD-94A9-4BDE-A21A-B25E00F94C0E}"/>
              </a:ext>
            </a:extLst>
          </p:cNvPr>
          <p:cNvSpPr txBox="1"/>
          <p:nvPr/>
        </p:nvSpPr>
        <p:spPr>
          <a:xfrm>
            <a:off x="3310493" y="4820069"/>
            <a:ext cx="910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132BDC"/>
                </a:solidFill>
              </a:rPr>
              <a:t>41 M€</a:t>
            </a: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388B8046-CF13-4067-984D-CBF54B16BFA6}"/>
              </a:ext>
            </a:extLst>
          </p:cNvPr>
          <p:cNvSpPr txBox="1"/>
          <p:nvPr/>
        </p:nvSpPr>
        <p:spPr>
          <a:xfrm>
            <a:off x="2063253" y="4819720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132BDC"/>
                </a:solidFill>
              </a:rPr>
              <a:t>6 M€</a:t>
            </a:r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6A09CFEC-10C7-4EBB-B8C5-BC2871871258}"/>
              </a:ext>
            </a:extLst>
          </p:cNvPr>
          <p:cNvSpPr txBox="1"/>
          <p:nvPr/>
        </p:nvSpPr>
        <p:spPr>
          <a:xfrm>
            <a:off x="7424776" y="4803955"/>
            <a:ext cx="910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132BDC"/>
                </a:solidFill>
              </a:rPr>
              <a:t>20 M€</a:t>
            </a: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9B71C1F4-2AE3-4B97-B1CA-F8EDBB44B830}"/>
              </a:ext>
            </a:extLst>
          </p:cNvPr>
          <p:cNvSpPr txBox="1"/>
          <p:nvPr/>
        </p:nvSpPr>
        <p:spPr>
          <a:xfrm>
            <a:off x="625653" y="4819720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rgbClr val="132BDC"/>
                </a:solidFill>
              </a:rPr>
              <a:t>9 M€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6E95E7C2-E360-4E2C-A3B0-33C49E430522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72981" y="3232120"/>
            <a:ext cx="1877617" cy="1286143"/>
          </a:xfrm>
          <a:prstGeom prst="rect">
            <a:avLst/>
          </a:prstGeom>
        </p:spPr>
      </p:pic>
      <p:pic>
        <p:nvPicPr>
          <p:cNvPr id="69" name="Image 68">
            <a:extLst>
              <a:ext uri="{FF2B5EF4-FFF2-40B4-BE49-F238E27FC236}">
                <a16:creationId xmlns:a16="http://schemas.microsoft.com/office/drawing/2014/main" id="{29EED306-814D-4BA0-BD69-8C472F96C9B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58247" y="6093847"/>
            <a:ext cx="743648" cy="743648"/>
          </a:xfrm>
          <a:prstGeom prst="rect">
            <a:avLst/>
          </a:prstGeom>
        </p:spPr>
      </p:pic>
      <p:sp>
        <p:nvSpPr>
          <p:cNvPr id="84" name="ZoneTexte 83">
            <a:extLst>
              <a:ext uri="{FF2B5EF4-FFF2-40B4-BE49-F238E27FC236}">
                <a16:creationId xmlns:a16="http://schemas.microsoft.com/office/drawing/2014/main" id="{CD8E768C-2CFA-409C-83DB-33BBF1F59E11}"/>
              </a:ext>
            </a:extLst>
          </p:cNvPr>
          <p:cNvSpPr txBox="1"/>
          <p:nvPr/>
        </p:nvSpPr>
        <p:spPr>
          <a:xfrm>
            <a:off x="1259751" y="6281843"/>
            <a:ext cx="611886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000" dirty="0"/>
              <a:t>https://www.autodesk.co.za/customer-stories/fr/ama-group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05DEB4E3-EFEB-445C-88B6-9507AB6E330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241944" y="5914678"/>
            <a:ext cx="1976740" cy="956573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C6D37683-062C-420A-9FED-4CB8998E60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26717" y="5523952"/>
            <a:ext cx="497910" cy="49791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428B791-D0A5-4C6B-9C58-70FC36EC7FD9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l="4807" t="21559" r="58537" b="29755"/>
          <a:stretch/>
        </p:blipFill>
        <p:spPr>
          <a:xfrm>
            <a:off x="10037078" y="3106630"/>
            <a:ext cx="1686581" cy="1312658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D9370B62-0497-456E-85D1-93E324DFFAC2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1225858" y="-117412"/>
            <a:ext cx="1092358" cy="682723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A079E650-7791-465B-B018-EE25427E5826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421974" y="6553087"/>
            <a:ext cx="1124462" cy="187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3112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5C04EB84-1824-462B-A2AA-44AEF8FD22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464" y="771210"/>
            <a:ext cx="9698636" cy="365994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6A10BAB-17BA-4C6F-AB5B-B49609B106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1944" y="5927930"/>
            <a:ext cx="1976740" cy="956573"/>
          </a:xfrm>
          <a:prstGeom prst="rect">
            <a:avLst/>
          </a:prstGeom>
        </p:spPr>
      </p:pic>
      <p:sp>
        <p:nvSpPr>
          <p:cNvPr id="43" name="Rectangle 13">
            <a:extLst>
              <a:ext uri="{FF2B5EF4-FFF2-40B4-BE49-F238E27FC236}">
                <a16:creationId xmlns:a16="http://schemas.microsoft.com/office/drawing/2014/main" id="{EF982194-055A-47BC-B443-EB1725B95B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" y="1"/>
            <a:ext cx="7411711" cy="1179730"/>
          </a:xfrm>
          <a:prstGeom prst="rect">
            <a:avLst/>
          </a:prstGeom>
          <a:solidFill>
            <a:srgbClr val="4A5EE6">
              <a:alpha val="87843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</a:lstStyle>
          <a:p>
            <a:pPr algn="ctr" rtl="0"/>
            <a:endParaRPr lang="fr-FR" dirty="0">
              <a:solidFill>
                <a:schemeClr val="accent1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4435959-ED6A-4F5A-B398-F1A09FC38276}"/>
              </a:ext>
            </a:extLst>
          </p:cNvPr>
          <p:cNvSpPr txBox="1"/>
          <p:nvPr/>
        </p:nvSpPr>
        <p:spPr>
          <a:xfrm>
            <a:off x="424160" y="248882"/>
            <a:ext cx="62584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spc="3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THE FUTURE</a:t>
            </a:r>
            <a:endParaRPr lang="fr-FR" sz="2400" b="1" dirty="0">
              <a:solidFill>
                <a:schemeClr val="bg1"/>
              </a:solidFill>
              <a:latin typeface="BankGothic Lt BT" panose="020B0607020203060204" pitchFamily="34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8C261DC5-6A26-4CA7-ADB3-B4D0CDD797BF}"/>
              </a:ext>
            </a:extLst>
          </p:cNvPr>
          <p:cNvSpPr txBox="1"/>
          <p:nvPr/>
        </p:nvSpPr>
        <p:spPr>
          <a:xfrm>
            <a:off x="7613523" y="361475"/>
            <a:ext cx="5966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b="1" dirty="0">
                <a:solidFill>
                  <a:schemeClr val="bg1">
                    <a:lumMod val="85000"/>
                  </a:schemeClr>
                </a:solidFill>
              </a:rPr>
              <a:t>PLAN</a:t>
            </a:r>
          </a:p>
        </p:txBody>
      </p:sp>
      <p:cxnSp>
        <p:nvCxnSpPr>
          <p:cNvPr id="31" name="Connecteur droit 30">
            <a:extLst>
              <a:ext uri="{FF2B5EF4-FFF2-40B4-BE49-F238E27FC236}">
                <a16:creationId xmlns:a16="http://schemas.microsoft.com/office/drawing/2014/main" id="{F50C8E7D-D558-49D3-8B74-F91E6CD3BA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rot="16200000">
            <a:off x="9536219" y="-1465372"/>
            <a:ext cx="0" cy="3451224"/>
          </a:xfrm>
          <a:prstGeom prst="line">
            <a:avLst/>
          </a:prstGeom>
          <a:ln w="1270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3" name="Ovale 14">
            <a:extLst>
              <a:ext uri="{FF2B5EF4-FFF2-40B4-BE49-F238E27FC236}">
                <a16:creationId xmlns:a16="http://schemas.microsoft.com/office/drawing/2014/main" id="{F8F09CC2-38E0-4D52-B51C-1BF97B7F92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9536219" y="159006"/>
            <a:ext cx="202470" cy="202470"/>
          </a:xfrm>
          <a:prstGeom prst="ellipse">
            <a:avLst/>
          </a:prstGeom>
          <a:solidFill>
            <a:srgbClr val="132B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</a:lstStyle>
          <a:p>
            <a:pPr algn="ctr" rtl="0"/>
            <a:endParaRPr lang="fr-FR">
              <a:solidFill>
                <a:schemeClr val="accent1"/>
              </a:solidFill>
            </a:endParaRPr>
          </a:p>
        </p:txBody>
      </p:sp>
      <p:sp>
        <p:nvSpPr>
          <p:cNvPr id="35" name="Ovale 16">
            <a:extLst>
              <a:ext uri="{FF2B5EF4-FFF2-40B4-BE49-F238E27FC236}">
                <a16:creationId xmlns:a16="http://schemas.microsoft.com/office/drawing/2014/main" id="{A5E4964A-E2C4-476D-B961-F1DE1EAEEF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7810607" y="159005"/>
            <a:ext cx="202470" cy="202470"/>
          </a:xfrm>
          <a:prstGeom prst="ellipse">
            <a:avLst/>
          </a:prstGeom>
          <a:solidFill>
            <a:srgbClr val="132B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</a:lstStyle>
          <a:p>
            <a:pPr algn="ctr" rtl="0"/>
            <a:endParaRPr lang="fr-FR">
              <a:solidFill>
                <a:schemeClr val="accent1"/>
              </a:solidFill>
            </a:endParaRPr>
          </a:p>
        </p:txBody>
      </p:sp>
      <p:sp>
        <p:nvSpPr>
          <p:cNvPr id="37" name="Ovale 18">
            <a:extLst>
              <a:ext uri="{FF2B5EF4-FFF2-40B4-BE49-F238E27FC236}">
                <a16:creationId xmlns:a16="http://schemas.microsoft.com/office/drawing/2014/main" id="{D41929C3-320F-4D7C-8C5E-E0ABF55017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11160596" y="159006"/>
            <a:ext cx="202470" cy="202470"/>
          </a:xfrm>
          <a:prstGeom prst="ellipse">
            <a:avLst/>
          </a:prstGeom>
          <a:solidFill>
            <a:srgbClr val="132B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</a:lstStyle>
          <a:p>
            <a:pPr algn="ctr" rtl="0"/>
            <a:endParaRPr lang="fr-FR">
              <a:solidFill>
                <a:schemeClr val="accent1"/>
              </a:solidFill>
            </a:endParaRP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0F259F50-3A2B-4B39-BF6E-51982A84D797}"/>
              </a:ext>
            </a:extLst>
          </p:cNvPr>
          <p:cNvSpPr txBox="1"/>
          <p:nvPr/>
        </p:nvSpPr>
        <p:spPr>
          <a:xfrm>
            <a:off x="9434984" y="361475"/>
            <a:ext cx="4347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rtl="0">
              <a:defRPr lang="fr-FR"/>
            </a:defPPr>
            <a:lvl1pPr>
              <a:defRPr sz="12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fr-FR" dirty="0"/>
              <a:t>DO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080FA17A-2B5A-461D-BF30-9349C8E44CE0}"/>
              </a:ext>
            </a:extLst>
          </p:cNvPr>
          <p:cNvSpPr txBox="1"/>
          <p:nvPr/>
        </p:nvSpPr>
        <p:spPr>
          <a:xfrm>
            <a:off x="10688725" y="361474"/>
            <a:ext cx="11462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 rtl="0">
              <a:defRPr lang="fr-FR"/>
            </a:defPPr>
            <a:lvl1pPr>
              <a:defRPr sz="1200" b="1"/>
            </a:lvl1pPr>
          </a:lstStyle>
          <a:p>
            <a:r>
              <a:rPr lang="fr-FR" dirty="0"/>
              <a:t>CHECK - ACT</a:t>
            </a:r>
          </a:p>
        </p:txBody>
      </p:sp>
      <p:sp>
        <p:nvSpPr>
          <p:cNvPr id="45" name="Rectangle 15">
            <a:extLst>
              <a:ext uri="{FF2B5EF4-FFF2-40B4-BE49-F238E27FC236}">
                <a16:creationId xmlns:a16="http://schemas.microsoft.com/office/drawing/2014/main" id="{8BED6CC5-B770-45EA-AC7A-6BFDF40C48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8952975" y="-1557930"/>
            <a:ext cx="139716" cy="4680465"/>
          </a:xfrm>
          <a:prstGeom prst="rect">
            <a:avLst/>
          </a:prstGeom>
          <a:solidFill>
            <a:srgbClr val="4A5EE6">
              <a:alpha val="76078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fr-FR"/>
            </a:defPPr>
          </a:lstStyle>
          <a:p>
            <a:pPr algn="ctr" rtl="0"/>
            <a:endParaRPr lang="fr-FR" dirty="0">
              <a:solidFill>
                <a:schemeClr val="accent1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8B2096B-9DB5-4F65-B4FF-B9B7097FF804}"/>
              </a:ext>
            </a:extLst>
          </p:cNvPr>
          <p:cNvSpPr txBox="1"/>
          <p:nvPr/>
        </p:nvSpPr>
        <p:spPr>
          <a:xfrm>
            <a:off x="3474070" y="4267218"/>
            <a:ext cx="58874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/>
              <a:t>WHAT ARE WE LOOKING FOR?</a:t>
            </a:r>
          </a:p>
        </p:txBody>
      </p:sp>
      <p:sp>
        <p:nvSpPr>
          <p:cNvPr id="7" name="objet 7" descr="Rectangle beige">
            <a:extLst>
              <a:ext uri="{FF2B5EF4-FFF2-40B4-BE49-F238E27FC236}">
                <a16:creationId xmlns:a16="http://schemas.microsoft.com/office/drawing/2014/main" id="{78186CAC-F6D3-4BD9-A1FC-42F8A9FBEB0B}"/>
              </a:ext>
            </a:extLst>
          </p:cNvPr>
          <p:cNvSpPr/>
          <p:nvPr/>
        </p:nvSpPr>
        <p:spPr bwMode="white">
          <a:xfrm flipV="1">
            <a:off x="3585077" y="4177968"/>
            <a:ext cx="4428000" cy="45719"/>
          </a:xfrm>
          <a:custGeom>
            <a:avLst/>
            <a:gdLst/>
            <a:ahLst/>
            <a:cxnLst/>
            <a:rect l="l" t="t" r="r" b="b"/>
            <a:pathLst>
              <a:path w="3935729">
                <a:moveTo>
                  <a:pt x="0" y="0"/>
                </a:moveTo>
                <a:lnTo>
                  <a:pt x="3935349" y="0"/>
                </a:lnTo>
              </a:path>
            </a:pathLst>
          </a:custGeom>
          <a:ln w="54863"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rtl="0"/>
            <a:endParaRPr lang="fr-FR" dirty="0"/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A6C551BE-1A90-4109-8B95-E83F076981E4}"/>
              </a:ext>
            </a:extLst>
          </p:cNvPr>
          <p:cNvGrpSpPr/>
          <p:nvPr/>
        </p:nvGrpSpPr>
        <p:grpSpPr>
          <a:xfrm>
            <a:off x="90139" y="4647363"/>
            <a:ext cx="4046872" cy="2148546"/>
            <a:chOff x="1530" y="1436245"/>
            <a:chExt cx="1938002" cy="3424378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717FD220-AE4B-4AC9-BF02-597E0F6E4BAE}"/>
                </a:ext>
              </a:extLst>
            </p:cNvPr>
            <p:cNvSpPr/>
            <p:nvPr/>
          </p:nvSpPr>
          <p:spPr>
            <a:xfrm>
              <a:off x="1530" y="1436245"/>
              <a:ext cx="1938002" cy="3424378"/>
            </a:xfrm>
            <a:prstGeom prst="rect">
              <a:avLst/>
            </a:prstGeom>
            <a:solidFill>
              <a:schemeClr val="accent1">
                <a:lumMod val="60000"/>
                <a:lumOff val="40000"/>
                <a:alpha val="63879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91EC3E8C-4286-41C2-B6EC-E646BF2C610B}"/>
                </a:ext>
              </a:extLst>
            </p:cNvPr>
            <p:cNvSpPr txBox="1"/>
            <p:nvPr/>
          </p:nvSpPr>
          <p:spPr>
            <a:xfrm>
              <a:off x="1530" y="1436245"/>
              <a:ext cx="1938002" cy="342437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1432" tIns="191432" rIns="191432" bIns="191432" numCol="1" spcCol="1270" rtlCol="0" anchor="t" anchorCtr="0">
              <a:noAutofit/>
            </a:bodyPr>
            <a:lstStyle/>
            <a:p>
              <a:pPr marL="0" lvl="0" indent="0" algn="l" defTabSz="666750" rtl="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fr-FR" sz="1500" b="1" i="0" kern="1200" noProof="0" dirty="0">
                <a:latin typeface="Avenir Next LT Pro" panose="020B0504020202020204" pitchFamily="34" charset="77"/>
              </a:endParaRP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36F361FA-7416-4A9A-82EB-D7CFF923F8DF}"/>
              </a:ext>
            </a:extLst>
          </p:cNvPr>
          <p:cNvGrpSpPr/>
          <p:nvPr/>
        </p:nvGrpSpPr>
        <p:grpSpPr>
          <a:xfrm>
            <a:off x="6828064" y="4715716"/>
            <a:ext cx="3981312" cy="2146610"/>
            <a:chOff x="2036234" y="1432018"/>
            <a:chExt cx="1938002" cy="3428605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F3F49287-8667-49E5-AF74-B69F19AA8756}"/>
                </a:ext>
              </a:extLst>
            </p:cNvPr>
            <p:cNvSpPr/>
            <p:nvPr/>
          </p:nvSpPr>
          <p:spPr>
            <a:xfrm>
              <a:off x="2036234" y="1432018"/>
              <a:ext cx="1938002" cy="3428605"/>
            </a:xfrm>
            <a:prstGeom prst="rect">
              <a:avLst/>
            </a:prstGeom>
            <a:solidFill>
              <a:schemeClr val="accent1">
                <a:lumMod val="40000"/>
                <a:lumOff val="60000"/>
                <a:alpha val="45201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856652C5-040F-4578-8749-36EB7BF254E6}"/>
                </a:ext>
              </a:extLst>
            </p:cNvPr>
            <p:cNvSpPr txBox="1"/>
            <p:nvPr/>
          </p:nvSpPr>
          <p:spPr>
            <a:xfrm>
              <a:off x="2036234" y="1432018"/>
              <a:ext cx="1938002" cy="342860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1432" tIns="191432" rIns="191432" bIns="191432" numCol="1" spcCol="1270" rtlCol="0" anchor="t" anchorCtr="0">
              <a:noAutofit/>
            </a:bodyPr>
            <a:lstStyle/>
            <a:p>
              <a:pPr marL="0" lvl="0" indent="0" algn="l" defTabSz="666750" rtl="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fr-FR" sz="1500" b="1" i="0" kern="1200" noProof="0" dirty="0">
                <a:latin typeface="Avenir Next LT Pro" panose="020B0504020202020204" pitchFamily="34" charset="77"/>
              </a:endParaRPr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DAF4DBBC-68FF-48AB-8372-3C3CBE347258}"/>
              </a:ext>
            </a:extLst>
          </p:cNvPr>
          <p:cNvSpPr txBox="1"/>
          <p:nvPr/>
        </p:nvSpPr>
        <p:spPr>
          <a:xfrm>
            <a:off x="306627" y="4645428"/>
            <a:ext cx="3434568" cy="1707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b="1" spc="300" dirty="0" err="1">
                <a:solidFill>
                  <a:schemeClr val="accent1">
                    <a:lumMod val="50000"/>
                  </a:schemeClr>
                </a:solidFill>
              </a:rPr>
              <a:t>Projects</a:t>
            </a:r>
            <a:r>
              <a:rPr lang="fr-FR" b="1" spc="3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r-FR" b="1" spc="300" dirty="0" err="1">
                <a:solidFill>
                  <a:schemeClr val="accent1">
                    <a:lumMod val="50000"/>
                  </a:schemeClr>
                </a:solidFill>
              </a:rPr>
              <a:t>with</a:t>
            </a:r>
            <a:r>
              <a:rPr lang="fr-FR" b="1" spc="300" dirty="0">
                <a:solidFill>
                  <a:schemeClr val="accent1">
                    <a:lumMod val="50000"/>
                  </a:schemeClr>
                </a:solidFill>
              </a:rPr>
              <a:t> high Engineering / Digital Construction </a:t>
            </a:r>
            <a:r>
              <a:rPr lang="fr-FR" b="1" spc="300" dirty="0" err="1">
                <a:solidFill>
                  <a:schemeClr val="accent1">
                    <a:lumMod val="50000"/>
                  </a:schemeClr>
                </a:solidFill>
              </a:rPr>
              <a:t>added</a:t>
            </a:r>
            <a:r>
              <a:rPr lang="fr-FR" b="1" spc="300" dirty="0">
                <a:solidFill>
                  <a:schemeClr val="accent1">
                    <a:lumMod val="50000"/>
                  </a:schemeClr>
                </a:solidFill>
              </a:rPr>
              <a:t> value.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40206CA-2C76-487F-A9F9-9F71E3167A8C}"/>
              </a:ext>
            </a:extLst>
          </p:cNvPr>
          <p:cNvSpPr txBox="1"/>
          <p:nvPr/>
        </p:nvSpPr>
        <p:spPr>
          <a:xfrm>
            <a:off x="7153483" y="4707519"/>
            <a:ext cx="3677772" cy="2123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b="1" spc="300" dirty="0" err="1">
                <a:solidFill>
                  <a:schemeClr val="accent1">
                    <a:lumMod val="50000"/>
                  </a:schemeClr>
                </a:solidFill>
              </a:rPr>
              <a:t>Partners</a:t>
            </a:r>
            <a:r>
              <a:rPr lang="fr-FR" b="1" spc="300" dirty="0">
                <a:solidFill>
                  <a:schemeClr val="accent1">
                    <a:lumMod val="50000"/>
                  </a:schemeClr>
                </a:solidFill>
              </a:rPr>
              <a:t> for joint </a:t>
            </a:r>
            <a:r>
              <a:rPr lang="fr-FR" b="1" spc="300" dirty="0" err="1">
                <a:solidFill>
                  <a:schemeClr val="accent1">
                    <a:lumMod val="50000"/>
                  </a:schemeClr>
                </a:solidFill>
              </a:rPr>
              <a:t>tendering</a:t>
            </a:r>
            <a:r>
              <a:rPr lang="fr-FR" b="1" spc="300" dirty="0">
                <a:solidFill>
                  <a:schemeClr val="accent1">
                    <a:lumMod val="50000"/>
                  </a:schemeClr>
                </a:solidFill>
              </a:rPr>
              <a:t> in </a:t>
            </a:r>
            <a:r>
              <a:rPr lang="fr-FR" b="1" spc="300" dirty="0" err="1">
                <a:solidFill>
                  <a:schemeClr val="accent1">
                    <a:lumMod val="50000"/>
                  </a:schemeClr>
                </a:solidFill>
              </a:rPr>
              <a:t>Africa</a:t>
            </a:r>
            <a:r>
              <a:rPr lang="fr-FR" b="1" spc="300" dirty="0">
                <a:solidFill>
                  <a:schemeClr val="accent1">
                    <a:lumMod val="50000"/>
                  </a:schemeClr>
                </a:solidFill>
              </a:rPr>
              <a:t> : Water, Power, </a:t>
            </a:r>
            <a:r>
              <a:rPr lang="fr-FR" b="1" spc="300" dirty="0" err="1">
                <a:solidFill>
                  <a:schemeClr val="accent1">
                    <a:lumMod val="50000"/>
                  </a:schemeClr>
                </a:solidFill>
              </a:rPr>
              <a:t>Oil</a:t>
            </a:r>
            <a:r>
              <a:rPr lang="fr-FR" b="1" spc="300" dirty="0">
                <a:solidFill>
                  <a:schemeClr val="accent1">
                    <a:lumMod val="50000"/>
                  </a:schemeClr>
                </a:solidFill>
              </a:rPr>
              <a:t> &amp; Gas, Mines, </a:t>
            </a:r>
            <a:r>
              <a:rPr lang="fr-FR" b="1" spc="300" dirty="0" err="1">
                <a:solidFill>
                  <a:schemeClr val="accent1">
                    <a:lumMod val="50000"/>
                  </a:schemeClr>
                </a:solidFill>
              </a:rPr>
              <a:t>Industrial</a:t>
            </a:r>
            <a:r>
              <a:rPr lang="fr-FR" b="1" spc="3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fr-FR" b="1" spc="300" dirty="0" err="1">
                <a:solidFill>
                  <a:schemeClr val="accent1">
                    <a:lumMod val="50000"/>
                  </a:schemeClr>
                </a:solidFill>
              </a:rPr>
              <a:t>projects</a:t>
            </a:r>
            <a:r>
              <a:rPr lang="fr-FR" b="1" spc="300" dirty="0">
                <a:solidFill>
                  <a:schemeClr val="accent1">
                    <a:lumMod val="50000"/>
                  </a:schemeClr>
                </a:solidFill>
              </a:rPr>
              <a:t>, etc.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14058567-7C8A-4A96-843A-9418EB603793}"/>
              </a:ext>
            </a:extLst>
          </p:cNvPr>
          <p:cNvGrpSpPr/>
          <p:nvPr/>
        </p:nvGrpSpPr>
        <p:grpSpPr>
          <a:xfrm>
            <a:off x="4137012" y="4653617"/>
            <a:ext cx="2689069" cy="2176984"/>
            <a:chOff x="-6417868" y="361474"/>
            <a:chExt cx="3461840" cy="3905744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1B1B8C72-45D9-4BE9-B45E-C72B6A5A25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b="15277"/>
            <a:stretch/>
          </p:blipFill>
          <p:spPr>
            <a:xfrm>
              <a:off x="-6417868" y="1362072"/>
              <a:ext cx="3429000" cy="2905146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3C72FAA-0766-4885-AB13-0646EA2D28B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6415314" y="361474"/>
              <a:ext cx="1475692" cy="1705456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DC5CF83-1C18-4796-BEF1-042161FE6DB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4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-4906782" y="361474"/>
              <a:ext cx="1920468" cy="1407180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F0F9077D-F57B-45AA-B7E9-9889D6F7000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-3973048" y="1544137"/>
              <a:ext cx="1017020" cy="679707"/>
            </a:xfrm>
            <a:prstGeom prst="rect">
              <a:avLst/>
            </a:prstGeom>
          </p:spPr>
        </p:pic>
        <p:pic>
          <p:nvPicPr>
            <p:cNvPr id="1026" name="Picture 2" descr="Concentration Icon Vector: vector de stock (libre de regalías) 1331574869 |  Shutterstock">
              <a:extLst>
                <a:ext uri="{FF2B5EF4-FFF2-40B4-BE49-F238E27FC236}">
                  <a16:creationId xmlns:a16="http://schemas.microsoft.com/office/drawing/2014/main" id="{EE7E34E8-F146-4E47-B908-B821E7F0B88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2854"/>
            <a:stretch/>
          </p:blipFill>
          <p:spPr bwMode="auto">
            <a:xfrm>
              <a:off x="-5341963" y="2223844"/>
              <a:ext cx="1817220" cy="17054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605DB7A9-7056-49F1-83CB-6F4C3AE8E71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225858" y="-117412"/>
            <a:ext cx="1092358" cy="682723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2459B08D-2506-4EAF-85E8-9E3C5E0A0631}"/>
              </a:ext>
            </a:extLst>
          </p:cNvPr>
          <p:cNvSpPr/>
          <p:nvPr/>
        </p:nvSpPr>
        <p:spPr>
          <a:xfrm>
            <a:off x="9113996" y="860358"/>
            <a:ext cx="204788" cy="363605"/>
          </a:xfrm>
          <a:prstGeom prst="rect">
            <a:avLst/>
          </a:prstGeom>
          <a:solidFill>
            <a:srgbClr val="EDED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5E68973-EA4A-4FFF-897E-467174A65E94}"/>
              </a:ext>
            </a:extLst>
          </p:cNvPr>
          <p:cNvSpPr/>
          <p:nvPr/>
        </p:nvSpPr>
        <p:spPr>
          <a:xfrm>
            <a:off x="8794750" y="3983090"/>
            <a:ext cx="290502" cy="139717"/>
          </a:xfrm>
          <a:prstGeom prst="rect">
            <a:avLst/>
          </a:prstGeom>
          <a:solidFill>
            <a:srgbClr val="EDED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80E5A867-6F30-4B6E-9BFD-C73DD4968C9D}"/>
              </a:ext>
            </a:extLst>
          </p:cNvPr>
          <p:cNvSpPr txBox="1"/>
          <p:nvPr/>
        </p:nvSpPr>
        <p:spPr>
          <a:xfrm>
            <a:off x="8685475" y="3897125"/>
            <a:ext cx="5309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b="1" dirty="0"/>
              <a:t>100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FBD3B2C-704F-425E-B1F9-FD7EB9F46E1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101277" y="956054"/>
            <a:ext cx="1700575" cy="1108321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959BEB4-EB4F-43E6-BE2E-BD035DA06DE2}"/>
              </a:ext>
            </a:extLst>
          </p:cNvPr>
          <p:cNvSpPr txBox="1"/>
          <p:nvPr/>
        </p:nvSpPr>
        <p:spPr>
          <a:xfrm rot="16200000">
            <a:off x="8918289" y="926744"/>
            <a:ext cx="56475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b="1" dirty="0">
                <a:solidFill>
                  <a:srgbClr val="1BB0E2"/>
                </a:solidFill>
              </a:rPr>
              <a:t>2030</a:t>
            </a:r>
          </a:p>
        </p:txBody>
      </p:sp>
      <p:pic>
        <p:nvPicPr>
          <p:cNvPr id="22" name="Picture 2" descr="Découvrez la technologie 3D de Javelin au Global Petroleum Show à Calgary">
            <a:extLst>
              <a:ext uri="{FF2B5EF4-FFF2-40B4-BE49-F238E27FC236}">
                <a16:creationId xmlns:a16="http://schemas.microsoft.com/office/drawing/2014/main" id="{7887331C-1E63-4837-A161-3672C3CEAE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1277" y="2100832"/>
            <a:ext cx="1700576" cy="1081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nergy Generation Processes in Wastewater Treatment Plants | Signal  Conditioners | Isolated Barriers">
            <a:extLst>
              <a:ext uri="{FF2B5EF4-FFF2-40B4-BE49-F238E27FC236}">
                <a16:creationId xmlns:a16="http://schemas.microsoft.com/office/drawing/2014/main" id="{966C8B72-BD2F-48DE-92A0-23FE98BE58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5750" y="3226019"/>
            <a:ext cx="1710645" cy="1041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0639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366A12F8-DD2F-AE73-677F-D5310D6D5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defPPr>
              <a:defRPr lang="fr-FR"/>
            </a:defPPr>
          </a:lstStyle>
          <a:p>
            <a:pPr rtl="0"/>
            <a:r>
              <a:rPr lang="fr-FR" dirty="0"/>
              <a:t>MERCI</a:t>
            </a:r>
          </a:p>
        </p:txBody>
      </p:sp>
      <p:sp>
        <p:nvSpPr>
          <p:cNvPr id="6" name="Espace réservé du texte 4">
            <a:extLst>
              <a:ext uri="{FF2B5EF4-FFF2-40B4-BE49-F238E27FC236}">
                <a16:creationId xmlns:a16="http://schemas.microsoft.com/office/drawing/2014/main" id="{F5BC69EB-96C3-40C3-AFA7-D4863DE16AE7}"/>
              </a:ext>
            </a:extLst>
          </p:cNvPr>
          <p:cNvSpPr txBox="1">
            <a:spLocks/>
          </p:cNvSpPr>
          <p:nvPr/>
        </p:nvSpPr>
        <p:spPr>
          <a:xfrm>
            <a:off x="1907197" y="4501808"/>
            <a:ext cx="3314700" cy="205029"/>
          </a:xfrm>
          <a:prstGeom prst="rect">
            <a:avLst/>
          </a:prstGeom>
        </p:spPr>
        <p:txBody>
          <a:bodyPr rtlCol="0"/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Tx/>
              <a:buNone/>
              <a:defRPr lang="fr-FR" sz="2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lang="fr-FR" sz="22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lang="fr-FR" sz="20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lang="fr-FR" sz="18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lang="fr-FR" sz="18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 b="1" dirty="0">
                <a:solidFill>
                  <a:schemeClr val="bg1"/>
                </a:solidFill>
              </a:rPr>
              <a:t>Contact@amagroup.tn</a:t>
            </a:r>
          </a:p>
        </p:txBody>
      </p:sp>
      <p:sp>
        <p:nvSpPr>
          <p:cNvPr id="7" name="Espace réservé du texte 5">
            <a:extLst>
              <a:ext uri="{FF2B5EF4-FFF2-40B4-BE49-F238E27FC236}">
                <a16:creationId xmlns:a16="http://schemas.microsoft.com/office/drawing/2014/main" id="{C0CE4F0B-B0B7-4F6A-BA70-2D04007FE2C7}"/>
              </a:ext>
            </a:extLst>
          </p:cNvPr>
          <p:cNvSpPr txBox="1">
            <a:spLocks/>
          </p:cNvSpPr>
          <p:nvPr/>
        </p:nvSpPr>
        <p:spPr>
          <a:xfrm>
            <a:off x="1907196" y="4979506"/>
            <a:ext cx="3714999" cy="251275"/>
          </a:xfrm>
          <a:prstGeom prst="rect">
            <a:avLst/>
          </a:prstGeom>
        </p:spPr>
        <p:txBody>
          <a:bodyPr rtlCol="0"/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Tx/>
              <a:buNone/>
              <a:defRPr lang="fr-FR" sz="2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lang="fr-FR" sz="22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lang="fr-FR" sz="20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lang="fr-FR" sz="18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lang="fr-FR" sz="18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 b="1" dirty="0">
                <a:solidFill>
                  <a:schemeClr val="bg1"/>
                </a:solidFill>
              </a:rPr>
              <a:t>+216 71 782 588</a:t>
            </a:r>
          </a:p>
        </p:txBody>
      </p:sp>
      <p:sp>
        <p:nvSpPr>
          <p:cNvPr id="8" name="Espace réservé du texte 6">
            <a:extLst>
              <a:ext uri="{FF2B5EF4-FFF2-40B4-BE49-F238E27FC236}">
                <a16:creationId xmlns:a16="http://schemas.microsoft.com/office/drawing/2014/main" id="{5196831C-E0F3-4239-AFD3-B55FBD0099EB}"/>
              </a:ext>
            </a:extLst>
          </p:cNvPr>
          <p:cNvSpPr txBox="1">
            <a:spLocks/>
          </p:cNvSpPr>
          <p:nvPr/>
        </p:nvSpPr>
        <p:spPr>
          <a:xfrm>
            <a:off x="1907197" y="3989932"/>
            <a:ext cx="3314700" cy="205029"/>
          </a:xfrm>
          <a:prstGeom prst="rect">
            <a:avLst/>
          </a:prstGeom>
        </p:spPr>
        <p:txBody>
          <a:bodyPr rtlCol="0"/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Tx/>
              <a:buNone/>
              <a:defRPr lang="fr-FR" sz="24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lang="fr-FR" sz="22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lang="fr-FR" sz="20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lang="fr-FR" sz="18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Tx/>
              <a:buNone/>
              <a:defRPr lang="fr-FR" sz="1800" b="0" i="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fr-FR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 b="1" dirty="0">
                <a:solidFill>
                  <a:schemeClr val="bg1"/>
                </a:solidFill>
              </a:rPr>
              <a:t>www.amagroup.tn</a:t>
            </a:r>
          </a:p>
        </p:txBody>
      </p:sp>
      <p:grpSp>
        <p:nvGrpSpPr>
          <p:cNvPr id="9" name="Groupe 8" descr="Icône de téléphone">
            <a:extLst>
              <a:ext uri="{FF2B5EF4-FFF2-40B4-BE49-F238E27FC236}">
                <a16:creationId xmlns:a16="http://schemas.microsoft.com/office/drawing/2014/main" id="{FD66E022-2BC9-43E8-9A07-72F8ADEBE180}"/>
              </a:ext>
            </a:extLst>
          </p:cNvPr>
          <p:cNvGrpSpPr/>
          <p:nvPr/>
        </p:nvGrpSpPr>
        <p:grpSpPr>
          <a:xfrm>
            <a:off x="1355433" y="5185523"/>
            <a:ext cx="297521" cy="297521"/>
            <a:chOff x="1334697" y="5606075"/>
            <a:chExt cx="360000" cy="360000"/>
          </a:xfrm>
        </p:grpSpPr>
        <p:sp>
          <p:nvSpPr>
            <p:cNvPr id="10" name="Forme libre : Forme 46">
              <a:extLst>
                <a:ext uri="{FF2B5EF4-FFF2-40B4-BE49-F238E27FC236}">
                  <a16:creationId xmlns:a16="http://schemas.microsoft.com/office/drawing/2014/main" id="{1263A01C-17A7-4B4D-8B06-584E763157C7}"/>
                </a:ext>
              </a:extLst>
            </p:cNvPr>
            <p:cNvSpPr/>
            <p:nvPr/>
          </p:nvSpPr>
          <p:spPr>
            <a:xfrm>
              <a:off x="1423220" y="5624464"/>
              <a:ext cx="257175" cy="257175"/>
            </a:xfrm>
            <a:custGeom>
              <a:avLst/>
              <a:gdLst>
                <a:gd name="connsiteX0" fmla="*/ 0 w 257175"/>
                <a:gd name="connsiteY0" fmla="*/ 163664 h 257175"/>
                <a:gd name="connsiteX1" fmla="*/ 163664 w 257175"/>
                <a:gd name="connsiteY1" fmla="*/ 0 h 257175"/>
                <a:gd name="connsiteX2" fmla="*/ 261323 w 257175"/>
                <a:gd name="connsiteY2" fmla="*/ 97659 h 257175"/>
                <a:gd name="connsiteX3" fmla="*/ 97659 w 257175"/>
                <a:gd name="connsiteY3" fmla="*/ 261323 h 257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7175" h="257175">
                  <a:moveTo>
                    <a:pt x="0" y="163664"/>
                  </a:moveTo>
                  <a:lnTo>
                    <a:pt x="163664" y="0"/>
                  </a:lnTo>
                  <a:lnTo>
                    <a:pt x="261323" y="97659"/>
                  </a:lnTo>
                  <a:lnTo>
                    <a:pt x="97659" y="261323"/>
                  </a:lnTo>
                  <a:close/>
                </a:path>
              </a:pathLst>
            </a:custGeom>
            <a:noFill/>
            <a:ln w="23813" cap="flat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rtl="0"/>
              <a:endParaRPr lang="fr-FR" dirty="0">
                <a:solidFill>
                  <a:schemeClr val="bg1"/>
                </a:solidFill>
              </a:endParaRPr>
            </a:p>
          </p:txBody>
        </p:sp>
        <p:sp>
          <p:nvSpPr>
            <p:cNvPr id="11" name="Forme libre : Forme 47">
              <a:extLst>
                <a:ext uri="{FF2B5EF4-FFF2-40B4-BE49-F238E27FC236}">
                  <a16:creationId xmlns:a16="http://schemas.microsoft.com/office/drawing/2014/main" id="{4079BAA4-0ABB-4A04-B3EC-A7ECBF817724}"/>
                </a:ext>
              </a:extLst>
            </p:cNvPr>
            <p:cNvSpPr/>
            <p:nvPr/>
          </p:nvSpPr>
          <p:spPr>
            <a:xfrm>
              <a:off x="1491815" y="5800385"/>
              <a:ext cx="9525" cy="9525"/>
            </a:xfrm>
            <a:custGeom>
              <a:avLst/>
              <a:gdLst>
                <a:gd name="connsiteX0" fmla="*/ 0 w 9525"/>
                <a:gd name="connsiteY0" fmla="*/ 0 h 9525"/>
                <a:gd name="connsiteX1" fmla="*/ 17145 w 9525"/>
                <a:gd name="connsiteY1" fmla="*/ 1809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9525">
                  <a:moveTo>
                    <a:pt x="0" y="0"/>
                  </a:moveTo>
                  <a:lnTo>
                    <a:pt x="17145" y="18098"/>
                  </a:lnTo>
                </a:path>
              </a:pathLst>
            </a:custGeom>
            <a:ln w="23813" cap="flat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rtl="0"/>
              <a:endParaRPr lang="fr-FR" dirty="0">
                <a:solidFill>
                  <a:schemeClr val="bg1"/>
                </a:solidFill>
              </a:endParaRPr>
            </a:p>
          </p:txBody>
        </p:sp>
        <p:sp>
          <p:nvSpPr>
            <p:cNvPr id="12" name="Forme libre : Forme 48">
              <a:extLst>
                <a:ext uri="{FF2B5EF4-FFF2-40B4-BE49-F238E27FC236}">
                  <a16:creationId xmlns:a16="http://schemas.microsoft.com/office/drawing/2014/main" id="{A04CE499-4E3B-4AA8-8E54-13E39F1B00E6}"/>
                </a:ext>
              </a:extLst>
            </p:cNvPr>
            <p:cNvSpPr/>
            <p:nvPr/>
          </p:nvSpPr>
          <p:spPr>
            <a:xfrm>
              <a:off x="1334697" y="5606075"/>
              <a:ext cx="360000" cy="360000"/>
            </a:xfrm>
            <a:custGeom>
              <a:avLst/>
              <a:gdLst>
                <a:gd name="connsiteX0" fmla="*/ 0 w 360000"/>
                <a:gd name="connsiteY0" fmla="*/ 0 h 360000"/>
                <a:gd name="connsiteX1" fmla="*/ 185104 w 360000"/>
                <a:gd name="connsiteY1" fmla="*/ 0 h 360000"/>
                <a:gd name="connsiteX2" fmla="*/ 185104 w 360000"/>
                <a:gd name="connsiteY2" fmla="*/ 172694 h 360000"/>
                <a:gd name="connsiteX3" fmla="*/ 360000 w 360000"/>
                <a:gd name="connsiteY3" fmla="*/ 172694 h 360000"/>
                <a:gd name="connsiteX4" fmla="*/ 360000 w 360000"/>
                <a:gd name="connsiteY4" fmla="*/ 360000 h 360000"/>
                <a:gd name="connsiteX5" fmla="*/ 0 w 360000"/>
                <a:gd name="connsiteY5" fmla="*/ 360000 h 360000"/>
                <a:gd name="connsiteX0" fmla="*/ 185104 w 360000"/>
                <a:gd name="connsiteY0" fmla="*/ 172694 h 360000"/>
                <a:gd name="connsiteX1" fmla="*/ 360000 w 360000"/>
                <a:gd name="connsiteY1" fmla="*/ 172694 h 360000"/>
                <a:gd name="connsiteX2" fmla="*/ 360000 w 360000"/>
                <a:gd name="connsiteY2" fmla="*/ 360000 h 360000"/>
                <a:gd name="connsiteX3" fmla="*/ 0 w 360000"/>
                <a:gd name="connsiteY3" fmla="*/ 360000 h 360000"/>
                <a:gd name="connsiteX4" fmla="*/ 0 w 360000"/>
                <a:gd name="connsiteY4" fmla="*/ 0 h 360000"/>
                <a:gd name="connsiteX5" fmla="*/ 185104 w 360000"/>
                <a:gd name="connsiteY5" fmla="*/ 0 h 360000"/>
                <a:gd name="connsiteX6" fmla="*/ 276544 w 360000"/>
                <a:gd name="connsiteY6" fmla="*/ 264134 h 360000"/>
                <a:gd name="connsiteX0" fmla="*/ 185104 w 360000"/>
                <a:gd name="connsiteY0" fmla="*/ 172694 h 360000"/>
                <a:gd name="connsiteX1" fmla="*/ 360000 w 360000"/>
                <a:gd name="connsiteY1" fmla="*/ 172694 h 360000"/>
                <a:gd name="connsiteX2" fmla="*/ 360000 w 360000"/>
                <a:gd name="connsiteY2" fmla="*/ 360000 h 360000"/>
                <a:gd name="connsiteX3" fmla="*/ 0 w 360000"/>
                <a:gd name="connsiteY3" fmla="*/ 360000 h 360000"/>
                <a:gd name="connsiteX4" fmla="*/ 0 w 360000"/>
                <a:gd name="connsiteY4" fmla="*/ 0 h 360000"/>
                <a:gd name="connsiteX5" fmla="*/ 185104 w 360000"/>
                <a:gd name="connsiteY5" fmla="*/ 0 h 360000"/>
                <a:gd name="connsiteX0" fmla="*/ 360000 w 360000"/>
                <a:gd name="connsiteY0" fmla="*/ 172694 h 360000"/>
                <a:gd name="connsiteX1" fmla="*/ 360000 w 360000"/>
                <a:gd name="connsiteY1" fmla="*/ 360000 h 360000"/>
                <a:gd name="connsiteX2" fmla="*/ 0 w 360000"/>
                <a:gd name="connsiteY2" fmla="*/ 360000 h 360000"/>
                <a:gd name="connsiteX3" fmla="*/ 0 w 360000"/>
                <a:gd name="connsiteY3" fmla="*/ 0 h 360000"/>
                <a:gd name="connsiteX4" fmla="*/ 185104 w 360000"/>
                <a:gd name="connsiteY4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360000">
                  <a:moveTo>
                    <a:pt x="360000" y="172694"/>
                  </a:moveTo>
                  <a:lnTo>
                    <a:pt x="360000" y="360000"/>
                  </a:lnTo>
                  <a:lnTo>
                    <a:pt x="0" y="360000"/>
                  </a:lnTo>
                  <a:lnTo>
                    <a:pt x="0" y="0"/>
                  </a:lnTo>
                  <a:lnTo>
                    <a:pt x="185104" y="0"/>
                  </a:lnTo>
                </a:path>
              </a:pathLst>
            </a:custGeom>
            <a:noFill/>
            <a:ln w="952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fr-FR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Groupe 12" descr="Icône de courrier">
            <a:extLst>
              <a:ext uri="{FF2B5EF4-FFF2-40B4-BE49-F238E27FC236}">
                <a16:creationId xmlns:a16="http://schemas.microsoft.com/office/drawing/2014/main" id="{3D0AD958-AA04-450B-B6C2-F418F67731BB}"/>
              </a:ext>
            </a:extLst>
          </p:cNvPr>
          <p:cNvGrpSpPr/>
          <p:nvPr/>
        </p:nvGrpSpPr>
        <p:grpSpPr>
          <a:xfrm>
            <a:off x="1355433" y="4681985"/>
            <a:ext cx="297521" cy="297521"/>
            <a:chOff x="1334697" y="5102537"/>
            <a:chExt cx="360000" cy="360000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DB923E83-67C6-4DDF-B036-ACCE322BE1B1}"/>
                </a:ext>
              </a:extLst>
            </p:cNvPr>
            <p:cNvGrpSpPr/>
            <p:nvPr/>
          </p:nvGrpSpPr>
          <p:grpSpPr>
            <a:xfrm>
              <a:off x="1413695" y="5129259"/>
              <a:ext cx="257175" cy="257175"/>
              <a:chOff x="1423220" y="5138784"/>
              <a:chExt cx="257175" cy="257175"/>
            </a:xfrm>
          </p:grpSpPr>
          <p:sp>
            <p:nvSpPr>
              <p:cNvPr id="17" name="Forme libre : Forme 52">
                <a:extLst>
                  <a:ext uri="{FF2B5EF4-FFF2-40B4-BE49-F238E27FC236}">
                    <a16:creationId xmlns:a16="http://schemas.microsoft.com/office/drawing/2014/main" id="{D4EC41E2-D82A-4A2D-A87B-8105D1B77A17}"/>
                  </a:ext>
                </a:extLst>
              </p:cNvPr>
              <p:cNvSpPr/>
              <p:nvPr/>
            </p:nvSpPr>
            <p:spPr>
              <a:xfrm>
                <a:off x="1423220" y="5138784"/>
                <a:ext cx="257175" cy="257175"/>
              </a:xfrm>
              <a:custGeom>
                <a:avLst/>
                <a:gdLst>
                  <a:gd name="connsiteX0" fmla="*/ 0 w 257175"/>
                  <a:gd name="connsiteY0" fmla="*/ 163664 h 257175"/>
                  <a:gd name="connsiteX1" fmla="*/ 163664 w 257175"/>
                  <a:gd name="connsiteY1" fmla="*/ 0 h 257175"/>
                  <a:gd name="connsiteX2" fmla="*/ 261323 w 257175"/>
                  <a:gd name="connsiteY2" fmla="*/ 97659 h 257175"/>
                  <a:gd name="connsiteX3" fmla="*/ 97659 w 257175"/>
                  <a:gd name="connsiteY3" fmla="*/ 261323 h 257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7175" h="257175">
                    <a:moveTo>
                      <a:pt x="0" y="163664"/>
                    </a:moveTo>
                    <a:lnTo>
                      <a:pt x="163664" y="0"/>
                    </a:lnTo>
                    <a:lnTo>
                      <a:pt x="261323" y="97659"/>
                    </a:lnTo>
                    <a:lnTo>
                      <a:pt x="97659" y="261323"/>
                    </a:lnTo>
                    <a:close/>
                  </a:path>
                </a:pathLst>
              </a:custGeom>
              <a:noFill/>
              <a:ln w="23813" cap="flat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fr-FR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Forme libre : Forme 53">
                <a:extLst>
                  <a:ext uri="{FF2B5EF4-FFF2-40B4-BE49-F238E27FC236}">
                    <a16:creationId xmlns:a16="http://schemas.microsoft.com/office/drawing/2014/main" id="{BC46EB6D-7AF4-4319-BDF8-4EAF4C866463}"/>
                  </a:ext>
                </a:extLst>
              </p:cNvPr>
              <p:cNvSpPr/>
              <p:nvPr/>
            </p:nvSpPr>
            <p:spPr>
              <a:xfrm>
                <a:off x="1427045" y="5144212"/>
                <a:ext cx="161925" cy="161925"/>
              </a:xfrm>
              <a:custGeom>
                <a:avLst/>
                <a:gdLst>
                  <a:gd name="connsiteX0" fmla="*/ 0 w 161925"/>
                  <a:gd name="connsiteY0" fmla="*/ 162878 h 161925"/>
                  <a:gd name="connsiteX1" fmla="*/ 141923 w 161925"/>
                  <a:gd name="connsiteY1" fmla="*/ 135255 h 161925"/>
                  <a:gd name="connsiteX2" fmla="*/ 162878 w 161925"/>
                  <a:gd name="connsiteY2" fmla="*/ 0 h 161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61925" h="161925">
                    <a:moveTo>
                      <a:pt x="0" y="162878"/>
                    </a:moveTo>
                    <a:lnTo>
                      <a:pt x="141923" y="135255"/>
                    </a:lnTo>
                    <a:lnTo>
                      <a:pt x="162878" y="0"/>
                    </a:lnTo>
                  </a:path>
                </a:pathLst>
              </a:custGeom>
              <a:noFill/>
              <a:ln w="23813" cap="flat">
                <a:solidFill>
                  <a:schemeClr val="bg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fr-FR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6" name="Forme libre : Forme 51">
              <a:extLst>
                <a:ext uri="{FF2B5EF4-FFF2-40B4-BE49-F238E27FC236}">
                  <a16:creationId xmlns:a16="http://schemas.microsoft.com/office/drawing/2014/main" id="{6003DCF6-3B14-40A1-8A2C-89DAA62C8A79}"/>
                </a:ext>
              </a:extLst>
            </p:cNvPr>
            <p:cNvSpPr/>
            <p:nvPr/>
          </p:nvSpPr>
          <p:spPr>
            <a:xfrm>
              <a:off x="1334697" y="5102537"/>
              <a:ext cx="360000" cy="360000"/>
            </a:xfrm>
            <a:custGeom>
              <a:avLst/>
              <a:gdLst>
                <a:gd name="connsiteX0" fmla="*/ 0 w 360000"/>
                <a:gd name="connsiteY0" fmla="*/ 0 h 360000"/>
                <a:gd name="connsiteX1" fmla="*/ 185104 w 360000"/>
                <a:gd name="connsiteY1" fmla="*/ 0 h 360000"/>
                <a:gd name="connsiteX2" fmla="*/ 185104 w 360000"/>
                <a:gd name="connsiteY2" fmla="*/ 172694 h 360000"/>
                <a:gd name="connsiteX3" fmla="*/ 360000 w 360000"/>
                <a:gd name="connsiteY3" fmla="*/ 172694 h 360000"/>
                <a:gd name="connsiteX4" fmla="*/ 360000 w 360000"/>
                <a:gd name="connsiteY4" fmla="*/ 360000 h 360000"/>
                <a:gd name="connsiteX5" fmla="*/ 0 w 360000"/>
                <a:gd name="connsiteY5" fmla="*/ 360000 h 360000"/>
                <a:gd name="connsiteX0" fmla="*/ 185104 w 360000"/>
                <a:gd name="connsiteY0" fmla="*/ 172694 h 360000"/>
                <a:gd name="connsiteX1" fmla="*/ 360000 w 360000"/>
                <a:gd name="connsiteY1" fmla="*/ 172694 h 360000"/>
                <a:gd name="connsiteX2" fmla="*/ 360000 w 360000"/>
                <a:gd name="connsiteY2" fmla="*/ 360000 h 360000"/>
                <a:gd name="connsiteX3" fmla="*/ 0 w 360000"/>
                <a:gd name="connsiteY3" fmla="*/ 360000 h 360000"/>
                <a:gd name="connsiteX4" fmla="*/ 0 w 360000"/>
                <a:gd name="connsiteY4" fmla="*/ 0 h 360000"/>
                <a:gd name="connsiteX5" fmla="*/ 185104 w 360000"/>
                <a:gd name="connsiteY5" fmla="*/ 0 h 360000"/>
                <a:gd name="connsiteX6" fmla="*/ 276544 w 360000"/>
                <a:gd name="connsiteY6" fmla="*/ 264134 h 360000"/>
                <a:gd name="connsiteX0" fmla="*/ 185104 w 360000"/>
                <a:gd name="connsiteY0" fmla="*/ 172694 h 360000"/>
                <a:gd name="connsiteX1" fmla="*/ 360000 w 360000"/>
                <a:gd name="connsiteY1" fmla="*/ 172694 h 360000"/>
                <a:gd name="connsiteX2" fmla="*/ 360000 w 360000"/>
                <a:gd name="connsiteY2" fmla="*/ 360000 h 360000"/>
                <a:gd name="connsiteX3" fmla="*/ 0 w 360000"/>
                <a:gd name="connsiteY3" fmla="*/ 360000 h 360000"/>
                <a:gd name="connsiteX4" fmla="*/ 0 w 360000"/>
                <a:gd name="connsiteY4" fmla="*/ 0 h 360000"/>
                <a:gd name="connsiteX5" fmla="*/ 185104 w 360000"/>
                <a:gd name="connsiteY5" fmla="*/ 0 h 360000"/>
                <a:gd name="connsiteX0" fmla="*/ 360000 w 360000"/>
                <a:gd name="connsiteY0" fmla="*/ 172694 h 360000"/>
                <a:gd name="connsiteX1" fmla="*/ 360000 w 360000"/>
                <a:gd name="connsiteY1" fmla="*/ 360000 h 360000"/>
                <a:gd name="connsiteX2" fmla="*/ 0 w 360000"/>
                <a:gd name="connsiteY2" fmla="*/ 360000 h 360000"/>
                <a:gd name="connsiteX3" fmla="*/ 0 w 360000"/>
                <a:gd name="connsiteY3" fmla="*/ 0 h 360000"/>
                <a:gd name="connsiteX4" fmla="*/ 185104 w 360000"/>
                <a:gd name="connsiteY4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0000" h="360000">
                  <a:moveTo>
                    <a:pt x="360000" y="172694"/>
                  </a:moveTo>
                  <a:lnTo>
                    <a:pt x="360000" y="360000"/>
                  </a:lnTo>
                  <a:lnTo>
                    <a:pt x="0" y="360000"/>
                  </a:lnTo>
                  <a:lnTo>
                    <a:pt x="0" y="0"/>
                  </a:lnTo>
                  <a:lnTo>
                    <a:pt x="185104" y="0"/>
                  </a:lnTo>
                </a:path>
              </a:pathLst>
            </a:custGeom>
            <a:noFill/>
            <a:ln w="952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fr-FR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9" name="Groupe 18" descr="Icône de personne">
            <a:extLst>
              <a:ext uri="{FF2B5EF4-FFF2-40B4-BE49-F238E27FC236}">
                <a16:creationId xmlns:a16="http://schemas.microsoft.com/office/drawing/2014/main" id="{412F9983-51D5-461E-AD5B-E1C499243CFE}"/>
              </a:ext>
            </a:extLst>
          </p:cNvPr>
          <p:cNvGrpSpPr/>
          <p:nvPr/>
        </p:nvGrpSpPr>
        <p:grpSpPr>
          <a:xfrm>
            <a:off x="1355433" y="4160109"/>
            <a:ext cx="297521" cy="297521"/>
            <a:chOff x="1334697" y="4580661"/>
            <a:chExt cx="360000" cy="360000"/>
          </a:xfrm>
        </p:grpSpPr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04424BE0-B035-4E9B-9C18-3AC04C0E44C2}"/>
                </a:ext>
              </a:extLst>
            </p:cNvPr>
            <p:cNvGrpSpPr/>
            <p:nvPr/>
          </p:nvGrpSpPr>
          <p:grpSpPr>
            <a:xfrm>
              <a:off x="1421012" y="4633770"/>
              <a:ext cx="180975" cy="231458"/>
              <a:chOff x="1443237" y="4633770"/>
              <a:chExt cx="180975" cy="231458"/>
            </a:xfrm>
          </p:grpSpPr>
          <p:sp>
            <p:nvSpPr>
              <p:cNvPr id="22" name="Forme libre : Forme 57">
                <a:extLst>
                  <a:ext uri="{FF2B5EF4-FFF2-40B4-BE49-F238E27FC236}">
                    <a16:creationId xmlns:a16="http://schemas.microsoft.com/office/drawing/2014/main" id="{0AEE60F4-3687-41B0-BB95-A7544E631A19}"/>
                  </a:ext>
                </a:extLst>
              </p:cNvPr>
              <p:cNvSpPr/>
              <p:nvPr/>
            </p:nvSpPr>
            <p:spPr>
              <a:xfrm>
                <a:off x="1478479" y="4633770"/>
                <a:ext cx="114300" cy="114300"/>
              </a:xfrm>
              <a:custGeom>
                <a:avLst/>
                <a:gdLst>
                  <a:gd name="connsiteX0" fmla="*/ 118110 w 114300"/>
                  <a:gd name="connsiteY0" fmla="*/ 59055 h 114300"/>
                  <a:gd name="connsiteX1" fmla="*/ 59055 w 114300"/>
                  <a:gd name="connsiteY1" fmla="*/ 118110 h 114300"/>
                  <a:gd name="connsiteX2" fmla="*/ 0 w 114300"/>
                  <a:gd name="connsiteY2" fmla="*/ 59055 h 114300"/>
                  <a:gd name="connsiteX3" fmla="*/ 59055 w 114300"/>
                  <a:gd name="connsiteY3" fmla="*/ 0 h 114300"/>
                  <a:gd name="connsiteX4" fmla="*/ 118110 w 114300"/>
                  <a:gd name="connsiteY4" fmla="*/ 59055 h 11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4300" h="114300">
                    <a:moveTo>
                      <a:pt x="118110" y="59055"/>
                    </a:moveTo>
                    <a:cubicBezTo>
                      <a:pt x="118110" y="91440"/>
                      <a:pt x="91440" y="118110"/>
                      <a:pt x="59055" y="118110"/>
                    </a:cubicBezTo>
                    <a:cubicBezTo>
                      <a:pt x="26670" y="118110"/>
                      <a:pt x="0" y="91440"/>
                      <a:pt x="0" y="59055"/>
                    </a:cubicBezTo>
                    <a:cubicBezTo>
                      <a:pt x="0" y="26670"/>
                      <a:pt x="26670" y="0"/>
                      <a:pt x="59055" y="0"/>
                    </a:cubicBezTo>
                    <a:cubicBezTo>
                      <a:pt x="91440" y="0"/>
                      <a:pt x="118110" y="25718"/>
                      <a:pt x="118110" y="59055"/>
                    </a:cubicBezTo>
                    <a:close/>
                  </a:path>
                </a:pathLst>
              </a:custGeom>
              <a:noFill/>
              <a:ln w="23813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fr-FR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3" name="Forme libre : Forme 58">
                <a:extLst>
                  <a:ext uri="{FF2B5EF4-FFF2-40B4-BE49-F238E27FC236}">
                    <a16:creationId xmlns:a16="http://schemas.microsoft.com/office/drawing/2014/main" id="{EABD35F7-A206-48D8-8149-B6C81AEAE08D}"/>
                  </a:ext>
                </a:extLst>
              </p:cNvPr>
              <p:cNvSpPr/>
              <p:nvPr/>
            </p:nvSpPr>
            <p:spPr>
              <a:xfrm>
                <a:off x="1443237" y="4798553"/>
                <a:ext cx="180975" cy="66675"/>
              </a:xfrm>
              <a:custGeom>
                <a:avLst/>
                <a:gdLst>
                  <a:gd name="connsiteX0" fmla="*/ 0 w 180975"/>
                  <a:gd name="connsiteY0" fmla="*/ 72390 h 66675"/>
                  <a:gd name="connsiteX1" fmla="*/ 94298 w 180975"/>
                  <a:gd name="connsiteY1" fmla="*/ 0 h 66675"/>
                  <a:gd name="connsiteX2" fmla="*/ 188595 w 180975"/>
                  <a:gd name="connsiteY2" fmla="*/ 72390 h 66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0975" h="66675">
                    <a:moveTo>
                      <a:pt x="0" y="72390"/>
                    </a:moveTo>
                    <a:cubicBezTo>
                      <a:pt x="0" y="20955"/>
                      <a:pt x="41910" y="0"/>
                      <a:pt x="94298" y="0"/>
                    </a:cubicBezTo>
                    <a:cubicBezTo>
                      <a:pt x="146685" y="0"/>
                      <a:pt x="188595" y="20955"/>
                      <a:pt x="188595" y="72390"/>
                    </a:cubicBezTo>
                  </a:path>
                </a:pathLst>
              </a:custGeom>
              <a:noFill/>
              <a:ln w="23813" cap="flat">
                <a:solidFill>
                  <a:schemeClr val="bg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fr-FR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1" name="Forme libre : Forme 56">
              <a:extLst>
                <a:ext uri="{FF2B5EF4-FFF2-40B4-BE49-F238E27FC236}">
                  <a16:creationId xmlns:a16="http://schemas.microsoft.com/office/drawing/2014/main" id="{3CC6D2DD-A203-432F-A2C8-7AC9F828D4EE}"/>
                </a:ext>
              </a:extLst>
            </p:cNvPr>
            <p:cNvSpPr/>
            <p:nvPr/>
          </p:nvSpPr>
          <p:spPr>
            <a:xfrm>
              <a:off x="1334697" y="4580661"/>
              <a:ext cx="360000" cy="360000"/>
            </a:xfrm>
            <a:custGeom>
              <a:avLst/>
              <a:gdLst>
                <a:gd name="connsiteX0" fmla="*/ 0 w 360000"/>
                <a:gd name="connsiteY0" fmla="*/ 0 h 360000"/>
                <a:gd name="connsiteX1" fmla="*/ 83322 w 360000"/>
                <a:gd name="connsiteY1" fmla="*/ 0 h 360000"/>
                <a:gd name="connsiteX2" fmla="*/ 83322 w 360000"/>
                <a:gd name="connsiteY2" fmla="*/ 68850 h 360000"/>
                <a:gd name="connsiteX3" fmla="*/ 276679 w 360000"/>
                <a:gd name="connsiteY3" fmla="*/ 68850 h 360000"/>
                <a:gd name="connsiteX4" fmla="*/ 276679 w 360000"/>
                <a:gd name="connsiteY4" fmla="*/ 0 h 360000"/>
                <a:gd name="connsiteX5" fmla="*/ 360000 w 360000"/>
                <a:gd name="connsiteY5" fmla="*/ 0 h 360000"/>
                <a:gd name="connsiteX6" fmla="*/ 360000 w 360000"/>
                <a:gd name="connsiteY6" fmla="*/ 360000 h 360000"/>
                <a:gd name="connsiteX7" fmla="*/ 0 w 360000"/>
                <a:gd name="connsiteY7" fmla="*/ 360000 h 360000"/>
                <a:gd name="connsiteX0" fmla="*/ 276679 w 368119"/>
                <a:gd name="connsiteY0" fmla="*/ 68850 h 360000"/>
                <a:gd name="connsiteX1" fmla="*/ 276679 w 368119"/>
                <a:gd name="connsiteY1" fmla="*/ 0 h 360000"/>
                <a:gd name="connsiteX2" fmla="*/ 360000 w 368119"/>
                <a:gd name="connsiteY2" fmla="*/ 0 h 360000"/>
                <a:gd name="connsiteX3" fmla="*/ 360000 w 368119"/>
                <a:gd name="connsiteY3" fmla="*/ 360000 h 360000"/>
                <a:gd name="connsiteX4" fmla="*/ 0 w 368119"/>
                <a:gd name="connsiteY4" fmla="*/ 360000 h 360000"/>
                <a:gd name="connsiteX5" fmla="*/ 0 w 368119"/>
                <a:gd name="connsiteY5" fmla="*/ 0 h 360000"/>
                <a:gd name="connsiteX6" fmla="*/ 83322 w 368119"/>
                <a:gd name="connsiteY6" fmla="*/ 0 h 360000"/>
                <a:gd name="connsiteX7" fmla="*/ 83322 w 368119"/>
                <a:gd name="connsiteY7" fmla="*/ 68850 h 360000"/>
                <a:gd name="connsiteX8" fmla="*/ 368119 w 368119"/>
                <a:gd name="connsiteY8" fmla="*/ 160290 h 360000"/>
                <a:gd name="connsiteX0" fmla="*/ 276679 w 360000"/>
                <a:gd name="connsiteY0" fmla="*/ 68850 h 360000"/>
                <a:gd name="connsiteX1" fmla="*/ 276679 w 360000"/>
                <a:gd name="connsiteY1" fmla="*/ 0 h 360000"/>
                <a:gd name="connsiteX2" fmla="*/ 360000 w 360000"/>
                <a:gd name="connsiteY2" fmla="*/ 0 h 360000"/>
                <a:gd name="connsiteX3" fmla="*/ 360000 w 360000"/>
                <a:gd name="connsiteY3" fmla="*/ 360000 h 360000"/>
                <a:gd name="connsiteX4" fmla="*/ 0 w 360000"/>
                <a:gd name="connsiteY4" fmla="*/ 360000 h 360000"/>
                <a:gd name="connsiteX5" fmla="*/ 0 w 360000"/>
                <a:gd name="connsiteY5" fmla="*/ 0 h 360000"/>
                <a:gd name="connsiteX6" fmla="*/ 83322 w 360000"/>
                <a:gd name="connsiteY6" fmla="*/ 0 h 360000"/>
                <a:gd name="connsiteX7" fmla="*/ 83322 w 360000"/>
                <a:gd name="connsiteY7" fmla="*/ 68850 h 360000"/>
                <a:gd name="connsiteX0" fmla="*/ 276679 w 360000"/>
                <a:gd name="connsiteY0" fmla="*/ 68850 h 360000"/>
                <a:gd name="connsiteX1" fmla="*/ 276679 w 360000"/>
                <a:gd name="connsiteY1" fmla="*/ 0 h 360000"/>
                <a:gd name="connsiteX2" fmla="*/ 360000 w 360000"/>
                <a:gd name="connsiteY2" fmla="*/ 0 h 360000"/>
                <a:gd name="connsiteX3" fmla="*/ 360000 w 360000"/>
                <a:gd name="connsiteY3" fmla="*/ 360000 h 360000"/>
                <a:gd name="connsiteX4" fmla="*/ 0 w 360000"/>
                <a:gd name="connsiteY4" fmla="*/ 360000 h 360000"/>
                <a:gd name="connsiteX5" fmla="*/ 0 w 360000"/>
                <a:gd name="connsiteY5" fmla="*/ 0 h 360000"/>
                <a:gd name="connsiteX6" fmla="*/ 83322 w 360000"/>
                <a:gd name="connsiteY6" fmla="*/ 0 h 360000"/>
                <a:gd name="connsiteX0" fmla="*/ 276679 w 360000"/>
                <a:gd name="connsiteY0" fmla="*/ 0 h 360000"/>
                <a:gd name="connsiteX1" fmla="*/ 360000 w 360000"/>
                <a:gd name="connsiteY1" fmla="*/ 0 h 360000"/>
                <a:gd name="connsiteX2" fmla="*/ 360000 w 360000"/>
                <a:gd name="connsiteY2" fmla="*/ 360000 h 360000"/>
                <a:gd name="connsiteX3" fmla="*/ 0 w 360000"/>
                <a:gd name="connsiteY3" fmla="*/ 360000 h 360000"/>
                <a:gd name="connsiteX4" fmla="*/ 0 w 360000"/>
                <a:gd name="connsiteY4" fmla="*/ 0 h 360000"/>
                <a:gd name="connsiteX5" fmla="*/ 83322 w 360000"/>
                <a:gd name="connsiteY5" fmla="*/ 0 h 36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0000" h="360000">
                  <a:moveTo>
                    <a:pt x="276679" y="0"/>
                  </a:moveTo>
                  <a:lnTo>
                    <a:pt x="360000" y="0"/>
                  </a:lnTo>
                  <a:lnTo>
                    <a:pt x="360000" y="360000"/>
                  </a:lnTo>
                  <a:lnTo>
                    <a:pt x="0" y="360000"/>
                  </a:lnTo>
                  <a:lnTo>
                    <a:pt x="0" y="0"/>
                  </a:lnTo>
                  <a:lnTo>
                    <a:pt x="83322" y="0"/>
                  </a:lnTo>
                </a:path>
              </a:pathLst>
            </a:custGeom>
            <a:noFill/>
            <a:ln w="952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fr-FR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ZoneTexte 23">
            <a:extLst>
              <a:ext uri="{FF2B5EF4-FFF2-40B4-BE49-F238E27FC236}">
                <a16:creationId xmlns:a16="http://schemas.microsoft.com/office/drawing/2014/main" id="{88CFAB16-29F0-4811-B2C7-EBE6490369AF}"/>
              </a:ext>
            </a:extLst>
          </p:cNvPr>
          <p:cNvSpPr txBox="1"/>
          <p:nvPr/>
        </p:nvSpPr>
        <p:spPr>
          <a:xfrm>
            <a:off x="7261040" y="6342188"/>
            <a:ext cx="3597460" cy="3077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rgbClr val="132BDC"/>
                </a:solidFill>
                <a:latin typeface="Cambria" panose="02040503050406030204" pitchFamily="18" charset="0"/>
              </a:rPr>
              <a:t>‘’</a:t>
            </a:r>
            <a:r>
              <a:rPr lang="fr-FR" sz="1400" dirty="0" err="1">
                <a:solidFill>
                  <a:srgbClr val="132BDC"/>
                </a:solidFill>
                <a:latin typeface="Cambria" panose="02040503050406030204" pitchFamily="18" charset="0"/>
              </a:rPr>
              <a:t>Quality</a:t>
            </a:r>
            <a:r>
              <a:rPr lang="fr-FR" sz="1400" dirty="0">
                <a:solidFill>
                  <a:srgbClr val="132BDC"/>
                </a:solidFill>
                <a:latin typeface="Cambria" panose="02040503050406030204" pitchFamily="18" charset="0"/>
              </a:rPr>
              <a:t> First, </a:t>
            </a:r>
            <a:r>
              <a:rPr lang="fr-FR" sz="1400" dirty="0" err="1">
                <a:solidFill>
                  <a:srgbClr val="132BDC"/>
                </a:solidFill>
                <a:latin typeface="Cambria" panose="02040503050406030204" pitchFamily="18" charset="0"/>
              </a:rPr>
              <a:t>Safety</a:t>
            </a:r>
            <a:r>
              <a:rPr lang="fr-FR" sz="1400" dirty="0">
                <a:solidFill>
                  <a:srgbClr val="132BDC"/>
                </a:solidFill>
                <a:latin typeface="Cambria" panose="02040503050406030204" pitchFamily="18" charset="0"/>
              </a:rPr>
              <a:t> </a:t>
            </a:r>
            <a:r>
              <a:rPr lang="fr-FR" sz="1400" dirty="0" err="1">
                <a:solidFill>
                  <a:srgbClr val="132BDC"/>
                </a:solidFill>
                <a:latin typeface="Cambria" panose="02040503050406030204" pitchFamily="18" charset="0"/>
              </a:rPr>
              <a:t>Before</a:t>
            </a:r>
            <a:r>
              <a:rPr lang="fr-FR" sz="1400" dirty="0">
                <a:solidFill>
                  <a:srgbClr val="132BDC"/>
                </a:solidFill>
                <a:latin typeface="Cambria" panose="02040503050406030204" pitchFamily="18" charset="0"/>
              </a:rPr>
              <a:t>, Digital </a:t>
            </a:r>
            <a:r>
              <a:rPr lang="fr-FR" sz="1400" dirty="0" err="1">
                <a:solidFill>
                  <a:srgbClr val="132BDC"/>
                </a:solidFill>
                <a:latin typeface="Cambria" panose="02040503050406030204" pitchFamily="18" charset="0"/>
              </a:rPr>
              <a:t>Forever</a:t>
            </a:r>
            <a:r>
              <a:rPr lang="fr-FR" sz="1400" dirty="0">
                <a:solidFill>
                  <a:srgbClr val="132BDC"/>
                </a:solidFill>
                <a:latin typeface="Cambria" panose="02040503050406030204" pitchFamily="18" charset="0"/>
              </a:rPr>
              <a:t>’’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171B016-7747-4386-A0AB-2615757405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6073" y="2355909"/>
            <a:ext cx="3597460" cy="2248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783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 build="p"/>
      <p:bldP spid="8" grpId="0" build="p"/>
    </p:bldLst>
  </p:timing>
</p:sld>
</file>

<file path=ppt/theme/theme1.xml><?xml version="1.0" encoding="utf-8"?>
<a:theme xmlns:a="http://schemas.openxmlformats.org/drawingml/2006/main" name="Thème Office">
  <a:themeElements>
    <a:clrScheme name="Custom 9">
      <a:dk1>
        <a:srgbClr val="36393B"/>
      </a:dk1>
      <a:lt1>
        <a:srgbClr val="FFFFFF"/>
      </a:lt1>
      <a:dk2>
        <a:srgbClr val="3AEFCC"/>
      </a:dk2>
      <a:lt2>
        <a:srgbClr val="E7E4E6"/>
      </a:lt2>
      <a:accent1>
        <a:srgbClr val="4A5EE6"/>
      </a:accent1>
      <a:accent2>
        <a:srgbClr val="62D382"/>
      </a:accent2>
      <a:accent3>
        <a:srgbClr val="FDED60"/>
      </a:accent3>
      <a:accent4>
        <a:srgbClr val="FD4C00"/>
      </a:accent4>
      <a:accent5>
        <a:srgbClr val="FE2701"/>
      </a:accent5>
      <a:accent6>
        <a:srgbClr val="CA54FB"/>
      </a:accent6>
      <a:hlink>
        <a:srgbClr val="4E62F0"/>
      </a:hlink>
      <a:folHlink>
        <a:srgbClr val="FC4C00"/>
      </a:folHlink>
    </a:clrScheme>
    <a:fontScheme name="Custom 9">
      <a:majorFont>
        <a:latin typeface="Arial Black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6612480_TF34357351_Win32" id="{C05A40DC-1094-4858-91C0-5870ADAF6E9B}" vid="{DA87E502-25D2-49FC-A8B1-E65FAD6FAEDF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Présentation moderne légère</Template>
  <TotalTime>223</TotalTime>
  <Words>241</Words>
  <Application>Microsoft Office PowerPoint</Application>
  <PresentationFormat>Grand écran</PresentationFormat>
  <Paragraphs>81</Paragraphs>
  <Slides>5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5" baseType="lpstr">
      <vt:lpstr>Arial</vt:lpstr>
      <vt:lpstr>Arial Black</vt:lpstr>
      <vt:lpstr>Arial Rounded MT Bold</vt:lpstr>
      <vt:lpstr>Avenir Next LT Pro</vt:lpstr>
      <vt:lpstr>BankGothic Lt BT</vt:lpstr>
      <vt:lpstr>Calibri</vt:lpstr>
      <vt:lpstr>Cambria</vt:lpstr>
      <vt:lpstr>Franklin Gothic Book</vt:lpstr>
      <vt:lpstr>Gill Sans Ultra Bold</vt:lpstr>
      <vt:lpstr>Thème Office</vt:lpstr>
      <vt:lpstr>Ama group</vt:lpstr>
      <vt:lpstr>Présentation PowerPoint</vt:lpstr>
      <vt:lpstr>Présentation PowerPoint</vt:lpstr>
      <vt:lpstr>Présentation PowerPoint</vt:lpstr>
      <vt:lpstr>MERCI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Ama group</dc:title>
  <dc:creator>Amira Dahmani</dc:creator>
  <cp:lastModifiedBy>Amira Dahmani</cp:lastModifiedBy>
  <cp:revision>38</cp:revision>
  <dcterms:created xsi:type="dcterms:W3CDTF">2022-08-18T09:37:56Z</dcterms:created>
  <dcterms:modified xsi:type="dcterms:W3CDTF">2022-08-18T13:35:56Z</dcterms:modified>
</cp:coreProperties>
</file>